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</p:sldMasterIdLst>
  <p:notesMasterIdLst>
    <p:notesMasterId r:id="rId27"/>
  </p:notesMasterIdLst>
  <p:sldIdLst>
    <p:sldId id="256" r:id="rId5"/>
    <p:sldId id="363" r:id="rId6"/>
    <p:sldId id="364" r:id="rId7"/>
    <p:sldId id="368" r:id="rId8"/>
    <p:sldId id="346" r:id="rId9"/>
    <p:sldId id="340" r:id="rId10"/>
    <p:sldId id="345" r:id="rId11"/>
    <p:sldId id="269" r:id="rId12"/>
    <p:sldId id="367" r:id="rId13"/>
    <p:sldId id="334" r:id="rId14"/>
    <p:sldId id="335" r:id="rId15"/>
    <p:sldId id="336" r:id="rId16"/>
    <p:sldId id="347" r:id="rId17"/>
    <p:sldId id="365" r:id="rId18"/>
    <p:sldId id="366" r:id="rId19"/>
    <p:sldId id="348" r:id="rId20"/>
    <p:sldId id="283" r:id="rId21"/>
    <p:sldId id="274" r:id="rId22"/>
    <p:sldId id="284" r:id="rId23"/>
    <p:sldId id="285" r:id="rId24"/>
    <p:sldId id="258" r:id="rId25"/>
    <p:sldId id="25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7E6D2E-EFD3-2046-8201-78E68D10A787}" v="590" dt="2023-09-25T10:44:41.332"/>
    <p1510:client id="{96563F9D-F7BF-475E-8664-8BDF241D0742}" v="354" vWet="356" dt="2023-09-25T10:43:30.569"/>
    <p1510:client id="{AF255F0E-D66F-4499-9F41-25AAC2E82B78}" v="34" dt="2023-09-25T15:36:56.987"/>
    <p1510:client id="{CE2EEDB8-CBD3-4969-A886-AC6C40B30788}" v="34" dt="2023-09-25T15:24:17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ne Åsebø-Trodal" userId="310bb61b-a93b-4fec-b63c-2c965087e08c" providerId="ADAL" clId="{AF255F0E-D66F-4499-9F41-25AAC2E82B78}"/>
    <pc:docChg chg="undo custSel addSld delSld modSld">
      <pc:chgData name="Susanne Åsebø-Trodal" userId="310bb61b-a93b-4fec-b63c-2c965087e08c" providerId="ADAL" clId="{AF255F0E-D66F-4499-9F41-25AAC2E82B78}" dt="2023-09-25T15:36:56.987" v="28" actId="2696"/>
      <pc:docMkLst>
        <pc:docMk/>
      </pc:docMkLst>
      <pc:sldChg chg="del">
        <pc:chgData name="Susanne Åsebø-Trodal" userId="310bb61b-a93b-4fec-b63c-2c965087e08c" providerId="ADAL" clId="{AF255F0E-D66F-4499-9F41-25AAC2E82B78}" dt="2023-09-25T15:34:29.045" v="2" actId="2696"/>
        <pc:sldMkLst>
          <pc:docMk/>
          <pc:sldMk cId="543854446" sldId="339"/>
        </pc:sldMkLst>
      </pc:sldChg>
      <pc:sldChg chg="del">
        <pc:chgData name="Susanne Åsebø-Trodal" userId="310bb61b-a93b-4fec-b63c-2c965087e08c" providerId="ADAL" clId="{AF255F0E-D66F-4499-9F41-25AAC2E82B78}" dt="2023-09-25T15:36:56.987" v="28" actId="2696"/>
        <pc:sldMkLst>
          <pc:docMk/>
          <pc:sldMk cId="1208899716" sldId="339"/>
        </pc:sldMkLst>
      </pc:sldChg>
      <pc:sldChg chg="addSp delSp modSp add mod setBg modAnim delDesignElem">
        <pc:chgData name="Susanne Åsebø-Trodal" userId="310bb61b-a93b-4fec-b63c-2c965087e08c" providerId="ADAL" clId="{AF255F0E-D66F-4499-9F41-25AAC2E82B78}" dt="2023-09-25T15:36:12.537" v="27" actId="120"/>
        <pc:sldMkLst>
          <pc:docMk/>
          <pc:sldMk cId="3001290156" sldId="368"/>
        </pc:sldMkLst>
        <pc:spChg chg="mod">
          <ac:chgData name="Susanne Åsebø-Trodal" userId="310bb61b-a93b-4fec-b63c-2c965087e08c" providerId="ADAL" clId="{AF255F0E-D66F-4499-9F41-25AAC2E82B78}" dt="2023-09-25T15:35:17.983" v="13" actId="1076"/>
          <ac:spMkLst>
            <pc:docMk/>
            <pc:sldMk cId="3001290156" sldId="368"/>
            <ac:spMk id="2" creationId="{73825845-29B1-AE1A-629D-ECDFACBE0031}"/>
          </ac:spMkLst>
        </pc:spChg>
        <pc:spChg chg="mod">
          <ac:chgData name="Susanne Åsebø-Trodal" userId="310bb61b-a93b-4fec-b63c-2c965087e08c" providerId="ADAL" clId="{AF255F0E-D66F-4499-9F41-25AAC2E82B78}" dt="2023-09-25T15:36:12.537" v="27" actId="120"/>
          <ac:spMkLst>
            <pc:docMk/>
            <pc:sldMk cId="3001290156" sldId="368"/>
            <ac:spMk id="3" creationId="{4A992521-BA42-2AD8-D0C3-519C13EA3839}"/>
          </ac:spMkLst>
        </pc:spChg>
        <pc:spChg chg="add del">
          <ac:chgData name="Susanne Åsebø-Trodal" userId="310bb61b-a93b-4fec-b63c-2c965087e08c" providerId="ADAL" clId="{AF255F0E-D66F-4499-9F41-25AAC2E82B78}" dt="2023-09-25T15:34:54.765" v="6" actId="26606"/>
          <ac:spMkLst>
            <pc:docMk/>
            <pc:sldMk cId="3001290156" sldId="368"/>
            <ac:spMk id="13" creationId="{66D61E08-70C3-48D8-BEA0-787111DC30DA}"/>
          </ac:spMkLst>
        </pc:spChg>
        <pc:spChg chg="add del">
          <ac:chgData name="Susanne Åsebø-Trodal" userId="310bb61b-a93b-4fec-b63c-2c965087e08c" providerId="ADAL" clId="{AF255F0E-D66F-4499-9F41-25AAC2E82B78}" dt="2023-09-25T15:34:54.765" v="6" actId="26606"/>
          <ac:spMkLst>
            <pc:docMk/>
            <pc:sldMk cId="3001290156" sldId="368"/>
            <ac:spMk id="15" creationId="{FC55298F-0AE5-478E-AD2B-03C2614C5833}"/>
          </ac:spMkLst>
        </pc:spChg>
        <pc:spChg chg="add del">
          <ac:chgData name="Susanne Åsebø-Trodal" userId="310bb61b-a93b-4fec-b63c-2c965087e08c" providerId="ADAL" clId="{AF255F0E-D66F-4499-9F41-25AAC2E82B78}" dt="2023-09-25T15:34:54.765" v="6" actId="26606"/>
          <ac:spMkLst>
            <pc:docMk/>
            <pc:sldMk cId="3001290156" sldId="368"/>
            <ac:spMk id="17" creationId="{C180E4EA-0B63-4779-A895-7E90E71088F3}"/>
          </ac:spMkLst>
        </pc:spChg>
        <pc:spChg chg="add del">
          <ac:chgData name="Susanne Åsebø-Trodal" userId="310bb61b-a93b-4fec-b63c-2c965087e08c" providerId="ADAL" clId="{AF255F0E-D66F-4499-9F41-25AAC2E82B78}" dt="2023-09-25T15:34:54.765" v="6" actId="26606"/>
          <ac:spMkLst>
            <pc:docMk/>
            <pc:sldMk cId="3001290156" sldId="368"/>
            <ac:spMk id="19" creationId="{CEE01D9D-3DE8-4EED-B0D3-8F3C79CC7673}"/>
          </ac:spMkLst>
        </pc:spChg>
        <pc:spChg chg="add del">
          <ac:chgData name="Susanne Åsebø-Trodal" userId="310bb61b-a93b-4fec-b63c-2c965087e08c" providerId="ADAL" clId="{AF255F0E-D66F-4499-9F41-25AAC2E82B78}" dt="2023-09-25T15:34:54.765" v="6" actId="26606"/>
          <ac:spMkLst>
            <pc:docMk/>
            <pc:sldMk cId="3001290156" sldId="368"/>
            <ac:spMk id="21" creationId="{89AF5CE9-607F-43F4-8983-DCD6DA4051FD}"/>
          </ac:spMkLst>
        </pc:spChg>
        <pc:spChg chg="add del">
          <ac:chgData name="Susanne Åsebø-Trodal" userId="310bb61b-a93b-4fec-b63c-2c965087e08c" providerId="ADAL" clId="{AF255F0E-D66F-4499-9F41-25AAC2E82B78}" dt="2023-09-25T15:34:54.765" v="6" actId="26606"/>
          <ac:spMkLst>
            <pc:docMk/>
            <pc:sldMk cId="3001290156" sldId="368"/>
            <ac:spMk id="23" creationId="{6EEA2DBD-9E1E-4521-8C01-F32AD18A89E3}"/>
          </ac:spMkLst>
        </pc:spChg>
        <pc:spChg chg="add del">
          <ac:chgData name="Susanne Åsebø-Trodal" userId="310bb61b-a93b-4fec-b63c-2c965087e08c" providerId="ADAL" clId="{AF255F0E-D66F-4499-9F41-25AAC2E82B78}" dt="2023-09-25T15:34:54.765" v="6" actId="26606"/>
          <ac:spMkLst>
            <pc:docMk/>
            <pc:sldMk cId="3001290156" sldId="368"/>
            <ac:spMk id="25" creationId="{15BBD2C1-BA9B-46A9-A27A-33498B169272}"/>
          </ac:spMkLst>
        </pc:spChg>
        <pc:spChg chg="del">
          <ac:chgData name="Susanne Åsebø-Trodal" userId="310bb61b-a93b-4fec-b63c-2c965087e08c" providerId="ADAL" clId="{AF255F0E-D66F-4499-9F41-25AAC2E82B78}" dt="2023-09-25T15:34:25.277" v="1"/>
          <ac:spMkLst>
            <pc:docMk/>
            <pc:sldMk cId="3001290156" sldId="368"/>
            <ac:spMk id="98" creationId="{B6D694DB-A3FC-4F14-A225-17BEBA4416DA}"/>
          </ac:spMkLst>
        </pc:spChg>
        <pc:grpChg chg="del">
          <ac:chgData name="Susanne Åsebø-Trodal" userId="310bb61b-a93b-4fec-b63c-2c965087e08c" providerId="ADAL" clId="{AF255F0E-D66F-4499-9F41-25AAC2E82B78}" dt="2023-09-25T15:34:25.277" v="1"/>
          <ac:grpSpMkLst>
            <pc:docMk/>
            <pc:sldMk cId="3001290156" sldId="368"/>
            <ac:grpSpMk id="99" creationId="{3A87D413-7BAA-462C-B2E4-D3E7F1B8498D}"/>
          </ac:grpSpMkLst>
        </pc:grpChg>
        <pc:picChg chg="mod ord">
          <ac:chgData name="Susanne Åsebø-Trodal" userId="310bb61b-a93b-4fec-b63c-2c965087e08c" providerId="ADAL" clId="{AF255F0E-D66F-4499-9F41-25AAC2E82B78}" dt="2023-09-25T15:34:54.830" v="7" actId="26606"/>
          <ac:picMkLst>
            <pc:docMk/>
            <pc:sldMk cId="3001290156" sldId="368"/>
            <ac:picMk id="4" creationId="{EA696C10-A6CC-CFB7-3024-4C64F1C91BF2}"/>
          </ac:picMkLst>
        </pc:picChg>
        <pc:cxnChg chg="add del">
          <ac:chgData name="Susanne Åsebø-Trodal" userId="310bb61b-a93b-4fec-b63c-2c965087e08c" providerId="ADAL" clId="{AF255F0E-D66F-4499-9F41-25AAC2E82B78}" dt="2023-09-25T15:34:54.765" v="6" actId="26606"/>
          <ac:cxnSpMkLst>
            <pc:docMk/>
            <pc:sldMk cId="3001290156" sldId="368"/>
            <ac:cxnSpMk id="9" creationId="{A57C1A16-B8AB-4D99-A195-A38F556A6486}"/>
          </ac:cxnSpMkLst>
        </pc:cxnChg>
        <pc:cxnChg chg="add del">
          <ac:chgData name="Susanne Åsebø-Trodal" userId="310bb61b-a93b-4fec-b63c-2c965087e08c" providerId="ADAL" clId="{AF255F0E-D66F-4499-9F41-25AAC2E82B78}" dt="2023-09-25T15:34:54.765" v="6" actId="26606"/>
          <ac:cxnSpMkLst>
            <pc:docMk/>
            <pc:sldMk cId="3001290156" sldId="368"/>
            <ac:cxnSpMk id="11" creationId="{F8A9B20B-D1DD-4573-B5EC-558029519236}"/>
          </ac:cxnSpMkLst>
        </pc:cxnChg>
      </pc:sldChg>
    </pc:docChg>
  </pc:docChgLst>
  <pc:docChgLst>
    <pc:chgData name="Susanne Åsebø-Trodal" userId="310bb61b-a93b-4fec-b63c-2c965087e08c" providerId="ADAL" clId="{96563F9D-F7BF-475E-8664-8BDF241D0742}"/>
    <pc:docChg chg="undo custSel addSld delSld modSld sldOrd">
      <pc:chgData name="Susanne Åsebø-Trodal" userId="310bb61b-a93b-4fec-b63c-2c965087e08c" providerId="ADAL" clId="{96563F9D-F7BF-475E-8664-8BDF241D0742}" dt="2023-09-25T10:43:19.135" v="581" actId="1076"/>
      <pc:docMkLst>
        <pc:docMk/>
      </pc:docMkLst>
      <pc:sldChg chg="addSp delSp modSp mod">
        <pc:chgData name="Susanne Åsebø-Trodal" userId="310bb61b-a93b-4fec-b63c-2c965087e08c" providerId="ADAL" clId="{96563F9D-F7BF-475E-8664-8BDF241D0742}" dt="2023-09-25T09:36:09.130" v="198" actId="26606"/>
        <pc:sldMkLst>
          <pc:docMk/>
          <pc:sldMk cId="2608632989" sldId="256"/>
        </pc:sldMkLst>
        <pc:spChg chg="mod">
          <ac:chgData name="Susanne Åsebø-Trodal" userId="310bb61b-a93b-4fec-b63c-2c965087e08c" providerId="ADAL" clId="{96563F9D-F7BF-475E-8664-8BDF241D0742}" dt="2023-09-25T09:36:09.130" v="198" actId="26606"/>
          <ac:spMkLst>
            <pc:docMk/>
            <pc:sldMk cId="2608632989" sldId="256"/>
            <ac:spMk id="2" creationId="{A29CCBB5-7C98-D74C-A2BD-E3066E1FF36E}"/>
          </ac:spMkLst>
        </pc:spChg>
        <pc:spChg chg="mod">
          <ac:chgData name="Susanne Åsebø-Trodal" userId="310bb61b-a93b-4fec-b63c-2c965087e08c" providerId="ADAL" clId="{96563F9D-F7BF-475E-8664-8BDF241D0742}" dt="2023-09-25T09:36:09.130" v="198" actId="26606"/>
          <ac:spMkLst>
            <pc:docMk/>
            <pc:sldMk cId="2608632989" sldId="256"/>
            <ac:spMk id="3" creationId="{9B69A52D-25E7-E149-910B-7FF976D3E92F}"/>
          </ac:spMkLst>
        </pc:spChg>
        <pc:spChg chg="add del">
          <ac:chgData name="Susanne Åsebø-Trodal" userId="310bb61b-a93b-4fec-b63c-2c965087e08c" providerId="ADAL" clId="{96563F9D-F7BF-475E-8664-8BDF241D0742}" dt="2023-09-25T06:13:45.759" v="1" actId="26606"/>
          <ac:spMkLst>
            <pc:docMk/>
            <pc:sldMk cId="2608632989" sldId="256"/>
            <ac:spMk id="13" creationId="{66D61E08-70C3-48D8-BEA0-787111DC30DA}"/>
          </ac:spMkLst>
        </pc:spChg>
        <pc:spChg chg="add del">
          <ac:chgData name="Susanne Åsebø-Trodal" userId="310bb61b-a93b-4fec-b63c-2c965087e08c" providerId="ADAL" clId="{96563F9D-F7BF-475E-8664-8BDF241D0742}" dt="2023-09-25T06:13:45.759" v="1" actId="26606"/>
          <ac:spMkLst>
            <pc:docMk/>
            <pc:sldMk cId="2608632989" sldId="256"/>
            <ac:spMk id="15" creationId="{FC55298F-0AE5-478E-AD2B-03C2614C5833}"/>
          </ac:spMkLst>
        </pc:spChg>
        <pc:spChg chg="add del">
          <ac:chgData name="Susanne Åsebø-Trodal" userId="310bb61b-a93b-4fec-b63c-2c965087e08c" providerId="ADAL" clId="{96563F9D-F7BF-475E-8664-8BDF241D0742}" dt="2023-09-25T06:13:45.759" v="1" actId="26606"/>
          <ac:spMkLst>
            <pc:docMk/>
            <pc:sldMk cId="2608632989" sldId="256"/>
            <ac:spMk id="17" creationId="{C180E4EA-0B63-4779-A895-7E90E71088F3}"/>
          </ac:spMkLst>
        </pc:spChg>
        <pc:spChg chg="add del">
          <ac:chgData name="Susanne Åsebø-Trodal" userId="310bb61b-a93b-4fec-b63c-2c965087e08c" providerId="ADAL" clId="{96563F9D-F7BF-475E-8664-8BDF241D0742}" dt="2023-09-25T06:13:45.759" v="1" actId="26606"/>
          <ac:spMkLst>
            <pc:docMk/>
            <pc:sldMk cId="2608632989" sldId="256"/>
            <ac:spMk id="19" creationId="{CEE01D9D-3DE8-4EED-B0D3-8F3C79CC7673}"/>
          </ac:spMkLst>
        </pc:spChg>
        <pc:spChg chg="add del">
          <ac:chgData name="Susanne Åsebø-Trodal" userId="310bb61b-a93b-4fec-b63c-2c965087e08c" providerId="ADAL" clId="{96563F9D-F7BF-475E-8664-8BDF241D0742}" dt="2023-09-25T06:13:45.759" v="1" actId="26606"/>
          <ac:spMkLst>
            <pc:docMk/>
            <pc:sldMk cId="2608632989" sldId="256"/>
            <ac:spMk id="21" creationId="{89AF5CE9-607F-43F4-8983-DCD6DA4051FD}"/>
          </ac:spMkLst>
        </pc:spChg>
        <pc:spChg chg="add del">
          <ac:chgData name="Susanne Åsebø-Trodal" userId="310bb61b-a93b-4fec-b63c-2c965087e08c" providerId="ADAL" clId="{96563F9D-F7BF-475E-8664-8BDF241D0742}" dt="2023-09-25T06:13:45.759" v="1" actId="26606"/>
          <ac:spMkLst>
            <pc:docMk/>
            <pc:sldMk cId="2608632989" sldId="256"/>
            <ac:spMk id="23" creationId="{6EEA2DBD-9E1E-4521-8C01-F32AD18A89E3}"/>
          </ac:spMkLst>
        </pc:spChg>
        <pc:spChg chg="add del">
          <ac:chgData name="Susanne Åsebø-Trodal" userId="310bb61b-a93b-4fec-b63c-2c965087e08c" providerId="ADAL" clId="{96563F9D-F7BF-475E-8664-8BDF241D0742}" dt="2023-09-25T06:13:45.759" v="1" actId="26606"/>
          <ac:spMkLst>
            <pc:docMk/>
            <pc:sldMk cId="2608632989" sldId="256"/>
            <ac:spMk id="25" creationId="{15BBD2C1-BA9B-46A9-A27A-33498B169272}"/>
          </ac:spMkLst>
        </pc:spChg>
        <pc:spChg chg="add del">
          <ac:chgData name="Susanne Åsebø-Trodal" userId="310bb61b-a93b-4fec-b63c-2c965087e08c" providerId="ADAL" clId="{96563F9D-F7BF-475E-8664-8BDF241D0742}" dt="2023-09-25T09:36:09.130" v="198" actId="26606"/>
          <ac:spMkLst>
            <pc:docMk/>
            <pc:sldMk cId="2608632989" sldId="256"/>
            <ac:spMk id="30" creationId="{66D61E08-70C3-48D8-BEA0-787111DC30DA}"/>
          </ac:spMkLst>
        </pc:spChg>
        <pc:spChg chg="add del">
          <ac:chgData name="Susanne Åsebø-Trodal" userId="310bb61b-a93b-4fec-b63c-2c965087e08c" providerId="ADAL" clId="{96563F9D-F7BF-475E-8664-8BDF241D0742}" dt="2023-09-25T09:36:09.130" v="198" actId="26606"/>
          <ac:spMkLst>
            <pc:docMk/>
            <pc:sldMk cId="2608632989" sldId="256"/>
            <ac:spMk id="31" creationId="{FC55298F-0AE5-478E-AD2B-03C2614C5833}"/>
          </ac:spMkLst>
        </pc:spChg>
        <pc:spChg chg="add del">
          <ac:chgData name="Susanne Åsebø-Trodal" userId="310bb61b-a93b-4fec-b63c-2c965087e08c" providerId="ADAL" clId="{96563F9D-F7BF-475E-8664-8BDF241D0742}" dt="2023-09-25T09:36:09.130" v="198" actId="26606"/>
          <ac:spMkLst>
            <pc:docMk/>
            <pc:sldMk cId="2608632989" sldId="256"/>
            <ac:spMk id="32" creationId="{C180E4EA-0B63-4779-A895-7E90E71088F3}"/>
          </ac:spMkLst>
        </pc:spChg>
        <pc:spChg chg="add del">
          <ac:chgData name="Susanne Åsebø-Trodal" userId="310bb61b-a93b-4fec-b63c-2c965087e08c" providerId="ADAL" clId="{96563F9D-F7BF-475E-8664-8BDF241D0742}" dt="2023-09-25T09:36:09.130" v="198" actId="26606"/>
          <ac:spMkLst>
            <pc:docMk/>
            <pc:sldMk cId="2608632989" sldId="256"/>
            <ac:spMk id="33" creationId="{CEE01D9D-3DE8-4EED-B0D3-8F3C79CC7673}"/>
          </ac:spMkLst>
        </pc:spChg>
        <pc:spChg chg="add del">
          <ac:chgData name="Susanne Åsebø-Trodal" userId="310bb61b-a93b-4fec-b63c-2c965087e08c" providerId="ADAL" clId="{96563F9D-F7BF-475E-8664-8BDF241D0742}" dt="2023-09-25T09:36:09.130" v="198" actId="26606"/>
          <ac:spMkLst>
            <pc:docMk/>
            <pc:sldMk cId="2608632989" sldId="256"/>
            <ac:spMk id="34" creationId="{89AF5CE9-607F-43F4-8983-DCD6DA4051FD}"/>
          </ac:spMkLst>
        </pc:spChg>
        <pc:spChg chg="add del">
          <ac:chgData name="Susanne Åsebø-Trodal" userId="310bb61b-a93b-4fec-b63c-2c965087e08c" providerId="ADAL" clId="{96563F9D-F7BF-475E-8664-8BDF241D0742}" dt="2023-09-25T09:36:09.130" v="198" actId="26606"/>
          <ac:spMkLst>
            <pc:docMk/>
            <pc:sldMk cId="2608632989" sldId="256"/>
            <ac:spMk id="35" creationId="{6EEA2DBD-9E1E-4521-8C01-F32AD18A89E3}"/>
          </ac:spMkLst>
        </pc:spChg>
        <pc:spChg chg="add del">
          <ac:chgData name="Susanne Åsebø-Trodal" userId="310bb61b-a93b-4fec-b63c-2c965087e08c" providerId="ADAL" clId="{96563F9D-F7BF-475E-8664-8BDF241D0742}" dt="2023-09-25T09:36:09.130" v="198" actId="26606"/>
          <ac:spMkLst>
            <pc:docMk/>
            <pc:sldMk cId="2608632989" sldId="256"/>
            <ac:spMk id="36" creationId="{15BBD2C1-BA9B-46A9-A27A-33498B169272}"/>
          </ac:spMkLst>
        </pc:spChg>
        <pc:spChg chg="add">
          <ac:chgData name="Susanne Åsebø-Trodal" userId="310bb61b-a93b-4fec-b63c-2c965087e08c" providerId="ADAL" clId="{96563F9D-F7BF-475E-8664-8BDF241D0742}" dt="2023-09-25T09:36:09.130" v="198" actId="26606"/>
          <ac:spMkLst>
            <pc:docMk/>
            <pc:sldMk cId="2608632989" sldId="256"/>
            <ac:spMk id="41" creationId="{3559A5F2-8BE0-4998-A1E4-1B145465A981}"/>
          </ac:spMkLst>
        </pc:spChg>
        <pc:spChg chg="add">
          <ac:chgData name="Susanne Åsebø-Trodal" userId="310bb61b-a93b-4fec-b63c-2c965087e08c" providerId="ADAL" clId="{96563F9D-F7BF-475E-8664-8BDF241D0742}" dt="2023-09-25T09:36:09.130" v="198" actId="26606"/>
          <ac:spMkLst>
            <pc:docMk/>
            <pc:sldMk cId="2608632989" sldId="256"/>
            <ac:spMk id="43" creationId="{3A6596D4-D53C-424F-9F16-CC8686C079E0}"/>
          </ac:spMkLst>
        </pc:spChg>
        <pc:spChg chg="add">
          <ac:chgData name="Susanne Åsebø-Trodal" userId="310bb61b-a93b-4fec-b63c-2c965087e08c" providerId="ADAL" clId="{96563F9D-F7BF-475E-8664-8BDF241D0742}" dt="2023-09-25T09:36:09.130" v="198" actId="26606"/>
          <ac:spMkLst>
            <pc:docMk/>
            <pc:sldMk cId="2608632989" sldId="256"/>
            <ac:spMk id="49" creationId="{9772CABD-4211-42AA-B349-D4002E52F1EF}"/>
          </ac:spMkLst>
        </pc:spChg>
        <pc:spChg chg="add">
          <ac:chgData name="Susanne Åsebø-Trodal" userId="310bb61b-a93b-4fec-b63c-2c965087e08c" providerId="ADAL" clId="{96563F9D-F7BF-475E-8664-8BDF241D0742}" dt="2023-09-25T09:36:09.130" v="198" actId="26606"/>
          <ac:spMkLst>
            <pc:docMk/>
            <pc:sldMk cId="2608632989" sldId="256"/>
            <ac:spMk id="51" creationId="{BBD91630-4DBA-4294-8016-FEB5C3B0CED1}"/>
          </ac:spMkLst>
        </pc:spChg>
        <pc:spChg chg="add">
          <ac:chgData name="Susanne Åsebø-Trodal" userId="310bb61b-a93b-4fec-b63c-2c965087e08c" providerId="ADAL" clId="{96563F9D-F7BF-475E-8664-8BDF241D0742}" dt="2023-09-25T09:36:09.130" v="198" actId="26606"/>
          <ac:spMkLst>
            <pc:docMk/>
            <pc:sldMk cId="2608632989" sldId="256"/>
            <ac:spMk id="53" creationId="{E67D1587-504D-41BC-9D48-B61257BFBCF0}"/>
          </ac:spMkLst>
        </pc:spChg>
        <pc:spChg chg="add">
          <ac:chgData name="Susanne Åsebø-Trodal" userId="310bb61b-a93b-4fec-b63c-2c965087e08c" providerId="ADAL" clId="{96563F9D-F7BF-475E-8664-8BDF241D0742}" dt="2023-09-25T09:36:09.130" v="198" actId="26606"/>
          <ac:spMkLst>
            <pc:docMk/>
            <pc:sldMk cId="2608632989" sldId="256"/>
            <ac:spMk id="55" creationId="{8765DD1A-F044-4DE7-8A9B-7C30DC85A4AF}"/>
          </ac:spMkLst>
        </pc:spChg>
        <pc:spChg chg="add">
          <ac:chgData name="Susanne Åsebø-Trodal" userId="310bb61b-a93b-4fec-b63c-2c965087e08c" providerId="ADAL" clId="{96563F9D-F7BF-475E-8664-8BDF241D0742}" dt="2023-09-25T09:36:09.130" v="198" actId="26606"/>
          <ac:spMkLst>
            <pc:docMk/>
            <pc:sldMk cId="2608632989" sldId="256"/>
            <ac:spMk id="57" creationId="{2FE2170D-72D6-48A8-8E9A-BFF3BF03D032}"/>
          </ac:spMkLst>
        </pc:spChg>
        <pc:spChg chg="add">
          <ac:chgData name="Susanne Åsebø-Trodal" userId="310bb61b-a93b-4fec-b63c-2c965087e08c" providerId="ADAL" clId="{96563F9D-F7BF-475E-8664-8BDF241D0742}" dt="2023-09-25T09:36:09.130" v="198" actId="26606"/>
          <ac:spMkLst>
            <pc:docMk/>
            <pc:sldMk cId="2608632989" sldId="256"/>
            <ac:spMk id="59" creationId="{01D19436-094D-463D-AFEA-870FDBD03797}"/>
          </ac:spMkLst>
        </pc:spChg>
        <pc:spChg chg="add">
          <ac:chgData name="Susanne Åsebø-Trodal" userId="310bb61b-a93b-4fec-b63c-2c965087e08c" providerId="ADAL" clId="{96563F9D-F7BF-475E-8664-8BDF241D0742}" dt="2023-09-25T09:36:09.130" v="198" actId="26606"/>
          <ac:spMkLst>
            <pc:docMk/>
            <pc:sldMk cId="2608632989" sldId="256"/>
            <ac:spMk id="61" creationId="{9A2DE6E0-967C-4C58-8558-EC08F1138BD1}"/>
          </ac:spMkLst>
        </pc:spChg>
        <pc:picChg chg="add del">
          <ac:chgData name="Susanne Åsebø-Trodal" userId="310bb61b-a93b-4fec-b63c-2c965087e08c" providerId="ADAL" clId="{96563F9D-F7BF-475E-8664-8BDF241D0742}" dt="2023-09-25T06:13:45.759" v="1" actId="26606"/>
          <ac:picMkLst>
            <pc:docMk/>
            <pc:sldMk cId="2608632989" sldId="256"/>
            <ac:picMk id="5" creationId="{D9B0F57C-4C6B-C30F-2A8C-2F5024C762F8}"/>
          </ac:picMkLst>
        </pc:picChg>
        <pc:picChg chg="add mod">
          <ac:chgData name="Susanne Åsebø-Trodal" userId="310bb61b-a93b-4fec-b63c-2c965087e08c" providerId="ADAL" clId="{96563F9D-F7BF-475E-8664-8BDF241D0742}" dt="2023-09-25T09:36:09.130" v="198" actId="26606"/>
          <ac:picMkLst>
            <pc:docMk/>
            <pc:sldMk cId="2608632989" sldId="256"/>
            <ac:picMk id="27" creationId="{6B86D6D5-0471-2E1F-BD28-83C19A2578D3}"/>
          </ac:picMkLst>
        </pc:picChg>
        <pc:cxnChg chg="add del">
          <ac:chgData name="Susanne Åsebø-Trodal" userId="310bb61b-a93b-4fec-b63c-2c965087e08c" providerId="ADAL" clId="{96563F9D-F7BF-475E-8664-8BDF241D0742}" dt="2023-09-25T06:13:45.759" v="1" actId="26606"/>
          <ac:cxnSpMkLst>
            <pc:docMk/>
            <pc:sldMk cId="2608632989" sldId="256"/>
            <ac:cxnSpMk id="9" creationId="{A57C1A16-B8AB-4D99-A195-A38F556A6486}"/>
          </ac:cxnSpMkLst>
        </pc:cxnChg>
        <pc:cxnChg chg="add del">
          <ac:chgData name="Susanne Åsebø-Trodal" userId="310bb61b-a93b-4fec-b63c-2c965087e08c" providerId="ADAL" clId="{96563F9D-F7BF-475E-8664-8BDF241D0742}" dt="2023-09-25T06:13:45.759" v="1" actId="26606"/>
          <ac:cxnSpMkLst>
            <pc:docMk/>
            <pc:sldMk cId="2608632989" sldId="256"/>
            <ac:cxnSpMk id="11" creationId="{F8A9B20B-D1DD-4573-B5EC-558029519236}"/>
          </ac:cxnSpMkLst>
        </pc:cxnChg>
        <pc:cxnChg chg="add del">
          <ac:chgData name="Susanne Åsebø-Trodal" userId="310bb61b-a93b-4fec-b63c-2c965087e08c" providerId="ADAL" clId="{96563F9D-F7BF-475E-8664-8BDF241D0742}" dt="2023-09-25T09:36:09.130" v="198" actId="26606"/>
          <ac:cxnSpMkLst>
            <pc:docMk/>
            <pc:sldMk cId="2608632989" sldId="256"/>
            <ac:cxnSpMk id="28" creationId="{A57C1A16-B8AB-4D99-A195-A38F556A6486}"/>
          </ac:cxnSpMkLst>
        </pc:cxnChg>
        <pc:cxnChg chg="add del">
          <ac:chgData name="Susanne Åsebø-Trodal" userId="310bb61b-a93b-4fec-b63c-2c965087e08c" providerId="ADAL" clId="{96563F9D-F7BF-475E-8664-8BDF241D0742}" dt="2023-09-25T09:36:09.130" v="198" actId="26606"/>
          <ac:cxnSpMkLst>
            <pc:docMk/>
            <pc:sldMk cId="2608632989" sldId="256"/>
            <ac:cxnSpMk id="29" creationId="{F8A9B20B-D1DD-4573-B5EC-558029519236}"/>
          </ac:cxnSpMkLst>
        </pc:cxnChg>
        <pc:cxnChg chg="add">
          <ac:chgData name="Susanne Åsebø-Trodal" userId="310bb61b-a93b-4fec-b63c-2c965087e08c" providerId="ADAL" clId="{96563F9D-F7BF-475E-8664-8BDF241D0742}" dt="2023-09-25T09:36:09.130" v="198" actId="26606"/>
          <ac:cxnSpMkLst>
            <pc:docMk/>
            <pc:sldMk cId="2608632989" sldId="256"/>
            <ac:cxnSpMk id="45" creationId="{81BB890B-70D4-42FE-A599-6AEF1A42D972}"/>
          </ac:cxnSpMkLst>
        </pc:cxnChg>
        <pc:cxnChg chg="add">
          <ac:chgData name="Susanne Åsebø-Trodal" userId="310bb61b-a93b-4fec-b63c-2c965087e08c" providerId="ADAL" clId="{96563F9D-F7BF-475E-8664-8BDF241D0742}" dt="2023-09-25T09:36:09.130" v="198" actId="26606"/>
          <ac:cxnSpMkLst>
            <pc:docMk/>
            <pc:sldMk cId="2608632989" sldId="256"/>
            <ac:cxnSpMk id="47" creationId="{3842D646-B58C-43C8-8152-01BC782B725D}"/>
          </ac:cxnSpMkLst>
        </pc:cxnChg>
      </pc:sldChg>
      <pc:sldChg chg="del">
        <pc:chgData name="Susanne Åsebø-Trodal" userId="310bb61b-a93b-4fec-b63c-2c965087e08c" providerId="ADAL" clId="{96563F9D-F7BF-475E-8664-8BDF241D0742}" dt="2023-09-25T06:14:51.755" v="4" actId="2696"/>
        <pc:sldMkLst>
          <pc:docMk/>
          <pc:sldMk cId="3338195825" sldId="257"/>
        </pc:sldMkLst>
      </pc:sldChg>
      <pc:sldChg chg="addSp modSp mod setBg setClrOvrMap">
        <pc:chgData name="Susanne Åsebø-Trodal" userId="310bb61b-a93b-4fec-b63c-2c965087e08c" providerId="ADAL" clId="{96563F9D-F7BF-475E-8664-8BDF241D0742}" dt="2023-09-25T09:37:16.215" v="207" actId="26606"/>
        <pc:sldMkLst>
          <pc:docMk/>
          <pc:sldMk cId="3119625633" sldId="258"/>
        </pc:sldMkLst>
        <pc:spChg chg="mod">
          <ac:chgData name="Susanne Åsebø-Trodal" userId="310bb61b-a93b-4fec-b63c-2c965087e08c" providerId="ADAL" clId="{96563F9D-F7BF-475E-8664-8BDF241D0742}" dt="2023-09-25T09:37:16.215" v="207" actId="26606"/>
          <ac:spMkLst>
            <pc:docMk/>
            <pc:sldMk cId="3119625633" sldId="258"/>
            <ac:spMk id="2" creationId="{D7A68A20-4F30-8E45-9C57-DFE3B629FACB}"/>
          </ac:spMkLst>
        </pc:spChg>
        <pc:spChg chg="mod">
          <ac:chgData name="Susanne Åsebø-Trodal" userId="310bb61b-a93b-4fec-b63c-2c965087e08c" providerId="ADAL" clId="{96563F9D-F7BF-475E-8664-8BDF241D0742}" dt="2023-09-25T09:37:16.215" v="207" actId="26606"/>
          <ac:spMkLst>
            <pc:docMk/>
            <pc:sldMk cId="3119625633" sldId="258"/>
            <ac:spMk id="3" creationId="{FC672987-2481-C54A-9054-2B1B84CBF9F8}"/>
          </ac:spMkLst>
        </pc:spChg>
        <pc:spChg chg="add">
          <ac:chgData name="Susanne Åsebø-Trodal" userId="310bb61b-a93b-4fec-b63c-2c965087e08c" providerId="ADAL" clId="{96563F9D-F7BF-475E-8664-8BDF241D0742}" dt="2023-09-25T09:37:16.215" v="207" actId="26606"/>
          <ac:spMkLst>
            <pc:docMk/>
            <pc:sldMk cId="3119625633" sldId="258"/>
            <ac:spMk id="8" creationId="{A65AC7D1-EAA9-48F5-B509-60A7F50BF703}"/>
          </ac:spMkLst>
        </pc:spChg>
        <pc:spChg chg="add">
          <ac:chgData name="Susanne Åsebø-Trodal" userId="310bb61b-a93b-4fec-b63c-2c965087e08c" providerId="ADAL" clId="{96563F9D-F7BF-475E-8664-8BDF241D0742}" dt="2023-09-25T09:37:16.215" v="207" actId="26606"/>
          <ac:spMkLst>
            <pc:docMk/>
            <pc:sldMk cId="3119625633" sldId="258"/>
            <ac:spMk id="10" creationId="{D6320AF9-619A-4175-865B-5663E1AEF4C5}"/>
          </ac:spMkLst>
        </pc:spChg>
        <pc:spChg chg="add">
          <ac:chgData name="Susanne Åsebø-Trodal" userId="310bb61b-a93b-4fec-b63c-2c965087e08c" providerId="ADAL" clId="{96563F9D-F7BF-475E-8664-8BDF241D0742}" dt="2023-09-25T09:37:16.215" v="207" actId="26606"/>
          <ac:spMkLst>
            <pc:docMk/>
            <pc:sldMk cId="3119625633" sldId="258"/>
            <ac:spMk id="16" creationId="{7E018740-5C2B-4A41-AC1A-7E68D1EC1954}"/>
          </ac:spMkLst>
        </pc:spChg>
        <pc:spChg chg="add">
          <ac:chgData name="Susanne Åsebø-Trodal" userId="310bb61b-a93b-4fec-b63c-2c965087e08c" providerId="ADAL" clId="{96563F9D-F7BF-475E-8664-8BDF241D0742}" dt="2023-09-25T09:37:16.215" v="207" actId="26606"/>
          <ac:spMkLst>
            <pc:docMk/>
            <pc:sldMk cId="3119625633" sldId="258"/>
            <ac:spMk id="18" creationId="{166F75A4-C475-4941-8EE2-B80A06A2C1BB}"/>
          </ac:spMkLst>
        </pc:spChg>
        <pc:spChg chg="add">
          <ac:chgData name="Susanne Åsebø-Trodal" userId="310bb61b-a93b-4fec-b63c-2c965087e08c" providerId="ADAL" clId="{96563F9D-F7BF-475E-8664-8BDF241D0742}" dt="2023-09-25T09:37:16.215" v="207" actId="26606"/>
          <ac:spMkLst>
            <pc:docMk/>
            <pc:sldMk cId="3119625633" sldId="258"/>
            <ac:spMk id="20" creationId="{A032553A-72E8-4B0D-8405-FF9771C9AF05}"/>
          </ac:spMkLst>
        </pc:spChg>
        <pc:spChg chg="add">
          <ac:chgData name="Susanne Åsebø-Trodal" userId="310bb61b-a93b-4fec-b63c-2c965087e08c" providerId="ADAL" clId="{96563F9D-F7BF-475E-8664-8BDF241D0742}" dt="2023-09-25T09:37:16.215" v="207" actId="26606"/>
          <ac:spMkLst>
            <pc:docMk/>
            <pc:sldMk cId="3119625633" sldId="258"/>
            <ac:spMk id="22" creationId="{765800AC-C3B9-498E-87BC-29FAE4C76B21}"/>
          </ac:spMkLst>
        </pc:spChg>
        <pc:spChg chg="add">
          <ac:chgData name="Susanne Åsebø-Trodal" userId="310bb61b-a93b-4fec-b63c-2c965087e08c" providerId="ADAL" clId="{96563F9D-F7BF-475E-8664-8BDF241D0742}" dt="2023-09-25T09:37:16.215" v="207" actId="26606"/>
          <ac:spMkLst>
            <pc:docMk/>
            <pc:sldMk cId="3119625633" sldId="258"/>
            <ac:spMk id="24" creationId="{1F9D6ACB-2FF4-49F9-978A-E0D5327FC635}"/>
          </ac:spMkLst>
        </pc:spChg>
        <pc:spChg chg="add">
          <ac:chgData name="Susanne Åsebø-Trodal" userId="310bb61b-a93b-4fec-b63c-2c965087e08c" providerId="ADAL" clId="{96563F9D-F7BF-475E-8664-8BDF241D0742}" dt="2023-09-25T09:37:16.215" v="207" actId="26606"/>
          <ac:spMkLst>
            <pc:docMk/>
            <pc:sldMk cId="3119625633" sldId="258"/>
            <ac:spMk id="26" creationId="{142BFA2A-77A0-4F60-A32A-685681C84889}"/>
          </ac:spMkLst>
        </pc:spChg>
        <pc:cxnChg chg="add">
          <ac:chgData name="Susanne Åsebø-Trodal" userId="310bb61b-a93b-4fec-b63c-2c965087e08c" providerId="ADAL" clId="{96563F9D-F7BF-475E-8664-8BDF241D0742}" dt="2023-09-25T09:37:16.215" v="207" actId="26606"/>
          <ac:cxnSpMkLst>
            <pc:docMk/>
            <pc:sldMk cId="3119625633" sldId="258"/>
            <ac:cxnSpMk id="12" creationId="{063B6EC6-D752-4EE7-908B-F8F19E8C7FEA}"/>
          </ac:cxnSpMkLst>
        </pc:cxnChg>
        <pc:cxnChg chg="add">
          <ac:chgData name="Susanne Åsebø-Trodal" userId="310bb61b-a93b-4fec-b63c-2c965087e08c" providerId="ADAL" clId="{96563F9D-F7BF-475E-8664-8BDF241D0742}" dt="2023-09-25T09:37:16.215" v="207" actId="26606"/>
          <ac:cxnSpMkLst>
            <pc:docMk/>
            <pc:sldMk cId="3119625633" sldId="258"/>
            <ac:cxnSpMk id="14" creationId="{EFECD4E8-AD3E-4228-82A2-9461958EA94D}"/>
          </ac:cxnSpMkLst>
        </pc:cxnChg>
      </pc:sldChg>
      <pc:sldChg chg="addSp modSp mod setBg">
        <pc:chgData name="Susanne Åsebø-Trodal" userId="310bb61b-a93b-4fec-b63c-2c965087e08c" providerId="ADAL" clId="{96563F9D-F7BF-475E-8664-8BDF241D0742}" dt="2023-09-25T09:43:14.826" v="260"/>
        <pc:sldMkLst>
          <pc:docMk/>
          <pc:sldMk cId="991657883" sldId="259"/>
        </pc:sldMkLst>
        <pc:spChg chg="mod">
          <ac:chgData name="Susanne Åsebø-Trodal" userId="310bb61b-a93b-4fec-b63c-2c965087e08c" providerId="ADAL" clId="{96563F9D-F7BF-475E-8664-8BDF241D0742}" dt="2023-09-25T09:37:24.823" v="208" actId="26606"/>
          <ac:spMkLst>
            <pc:docMk/>
            <pc:sldMk cId="991657883" sldId="259"/>
            <ac:spMk id="2" creationId="{3A4BC650-C6D4-7D47-80C1-F558E45CEAB6}"/>
          </ac:spMkLst>
        </pc:spChg>
        <pc:spChg chg="mod">
          <ac:chgData name="Susanne Åsebø-Trodal" userId="310bb61b-a93b-4fec-b63c-2c965087e08c" providerId="ADAL" clId="{96563F9D-F7BF-475E-8664-8BDF241D0742}" dt="2023-09-25T09:37:24.823" v="208" actId="26606"/>
          <ac:spMkLst>
            <pc:docMk/>
            <pc:sldMk cId="991657883" sldId="259"/>
            <ac:spMk id="24" creationId="{F237AE43-EA22-FF4D-BCB2-4F134A375B9E}"/>
          </ac:spMkLst>
        </pc:spChg>
        <pc:spChg chg="add">
          <ac:chgData name="Susanne Åsebø-Trodal" userId="310bb61b-a93b-4fec-b63c-2c965087e08c" providerId="ADAL" clId="{96563F9D-F7BF-475E-8664-8BDF241D0742}" dt="2023-09-25T09:37:24.823" v="208" actId="26606"/>
          <ac:spMkLst>
            <pc:docMk/>
            <pc:sldMk cId="991657883" sldId="259"/>
            <ac:spMk id="30" creationId="{EB6743CF-E74B-4A3C-A785-599069DB89DF}"/>
          </ac:spMkLst>
        </pc:spChg>
        <pc:picChg chg="add">
          <ac:chgData name="Susanne Åsebø-Trodal" userId="310bb61b-a93b-4fec-b63c-2c965087e08c" providerId="ADAL" clId="{96563F9D-F7BF-475E-8664-8BDF241D0742}" dt="2023-09-25T09:37:24.823" v="208" actId="26606"/>
          <ac:picMkLst>
            <pc:docMk/>
            <pc:sldMk cId="991657883" sldId="259"/>
            <ac:picMk id="26" creationId="{5CACB74B-611D-2851-3969-4B02AFC17719}"/>
          </ac:picMkLst>
        </pc:picChg>
      </pc:sldChg>
      <pc:sldChg chg="addSp delSp modSp del mod setBg setClrOvrMap modShow">
        <pc:chgData name="Susanne Åsebø-Trodal" userId="310bb61b-a93b-4fec-b63c-2c965087e08c" providerId="ADAL" clId="{96563F9D-F7BF-475E-8664-8BDF241D0742}" dt="2023-09-25T09:54:18.100" v="344" actId="2696"/>
        <pc:sldMkLst>
          <pc:docMk/>
          <pc:sldMk cId="0" sldId="264"/>
        </pc:sldMkLst>
        <pc:spChg chg="mod ord">
          <ac:chgData name="Susanne Åsebø-Trodal" userId="310bb61b-a93b-4fec-b63c-2c965087e08c" providerId="ADAL" clId="{96563F9D-F7BF-475E-8664-8BDF241D0742}" dt="2023-09-25T06:16:37.393" v="26" actId="27636"/>
          <ac:spMkLst>
            <pc:docMk/>
            <pc:sldMk cId="0" sldId="264"/>
            <ac:spMk id="8194" creationId="{324ED73F-2D45-C549-8F94-26C55005191D}"/>
          </ac:spMkLst>
        </pc:spChg>
        <pc:spChg chg="mod">
          <ac:chgData name="Susanne Åsebø-Trodal" userId="310bb61b-a93b-4fec-b63c-2c965087e08c" providerId="ADAL" clId="{96563F9D-F7BF-475E-8664-8BDF241D0742}" dt="2023-09-25T06:16:37.346" v="25" actId="26606"/>
          <ac:spMkLst>
            <pc:docMk/>
            <pc:sldMk cId="0" sldId="264"/>
            <ac:spMk id="8195" creationId="{03C5F75C-EED4-504B-99DB-A916E98FEA63}"/>
          </ac:spMkLst>
        </pc:spChg>
        <pc:spChg chg="del mod">
          <ac:chgData name="Susanne Åsebø-Trodal" userId="310bb61b-a93b-4fec-b63c-2c965087e08c" providerId="ADAL" clId="{96563F9D-F7BF-475E-8664-8BDF241D0742}" dt="2023-09-25T06:16:37.346" v="25" actId="26606"/>
          <ac:spMkLst>
            <pc:docMk/>
            <pc:sldMk cId="0" sldId="264"/>
            <ac:spMk id="8196" creationId="{F1B60EB5-7B49-DB40-B2D8-D8AF77FA7A32}"/>
          </ac:spMkLst>
        </pc:spChg>
        <pc:spChg chg="add del">
          <ac:chgData name="Susanne Åsebø-Trodal" userId="310bb61b-a93b-4fec-b63c-2c965087e08c" providerId="ADAL" clId="{96563F9D-F7BF-475E-8664-8BDF241D0742}" dt="2023-09-25T06:16:37.315" v="24" actId="26606"/>
          <ac:spMkLst>
            <pc:docMk/>
            <pc:sldMk cId="0" sldId="264"/>
            <ac:spMk id="8201" creationId="{A65AC7D1-EAA9-48F5-B509-60A7F50BF703}"/>
          </ac:spMkLst>
        </pc:spChg>
        <pc:spChg chg="add">
          <ac:chgData name="Susanne Åsebø-Trodal" userId="310bb61b-a93b-4fec-b63c-2c965087e08c" providerId="ADAL" clId="{96563F9D-F7BF-475E-8664-8BDF241D0742}" dt="2023-09-25T06:16:37.346" v="25" actId="26606"/>
          <ac:spMkLst>
            <pc:docMk/>
            <pc:sldMk cId="0" sldId="264"/>
            <ac:spMk id="8202" creationId="{655AE6B0-AC9E-4167-806F-E9DB135FC46B}"/>
          </ac:spMkLst>
        </pc:spChg>
        <pc:spChg chg="add del">
          <ac:chgData name="Susanne Åsebø-Trodal" userId="310bb61b-a93b-4fec-b63c-2c965087e08c" providerId="ADAL" clId="{96563F9D-F7BF-475E-8664-8BDF241D0742}" dt="2023-09-25T06:16:37.315" v="24" actId="26606"/>
          <ac:spMkLst>
            <pc:docMk/>
            <pc:sldMk cId="0" sldId="264"/>
            <ac:spMk id="8203" creationId="{D6320AF9-619A-4175-865B-5663E1AEF4C5}"/>
          </ac:spMkLst>
        </pc:spChg>
        <pc:spChg chg="add del">
          <ac:chgData name="Susanne Åsebø-Trodal" userId="310bb61b-a93b-4fec-b63c-2c965087e08c" providerId="ADAL" clId="{96563F9D-F7BF-475E-8664-8BDF241D0742}" dt="2023-09-25T06:16:37.315" v="24" actId="26606"/>
          <ac:spMkLst>
            <pc:docMk/>
            <pc:sldMk cId="0" sldId="264"/>
            <ac:spMk id="8209" creationId="{7E018740-5C2B-4A41-AC1A-7E68D1EC1954}"/>
          </ac:spMkLst>
        </pc:spChg>
        <pc:spChg chg="add del">
          <ac:chgData name="Susanne Åsebø-Trodal" userId="310bb61b-a93b-4fec-b63c-2c965087e08c" providerId="ADAL" clId="{96563F9D-F7BF-475E-8664-8BDF241D0742}" dt="2023-09-25T06:16:37.315" v="24" actId="26606"/>
          <ac:spMkLst>
            <pc:docMk/>
            <pc:sldMk cId="0" sldId="264"/>
            <ac:spMk id="8211" creationId="{166F75A4-C475-4941-8EE2-B80A06A2C1BB}"/>
          </ac:spMkLst>
        </pc:spChg>
        <pc:spChg chg="add del">
          <ac:chgData name="Susanne Åsebø-Trodal" userId="310bb61b-a93b-4fec-b63c-2c965087e08c" providerId="ADAL" clId="{96563F9D-F7BF-475E-8664-8BDF241D0742}" dt="2023-09-25T06:16:37.315" v="24" actId="26606"/>
          <ac:spMkLst>
            <pc:docMk/>
            <pc:sldMk cId="0" sldId="264"/>
            <ac:spMk id="8213" creationId="{A032553A-72E8-4B0D-8405-FF9771C9AF05}"/>
          </ac:spMkLst>
        </pc:spChg>
        <pc:spChg chg="add del">
          <ac:chgData name="Susanne Åsebø-Trodal" userId="310bb61b-a93b-4fec-b63c-2c965087e08c" providerId="ADAL" clId="{96563F9D-F7BF-475E-8664-8BDF241D0742}" dt="2023-09-25T06:16:37.315" v="24" actId="26606"/>
          <ac:spMkLst>
            <pc:docMk/>
            <pc:sldMk cId="0" sldId="264"/>
            <ac:spMk id="8215" creationId="{765800AC-C3B9-498E-87BC-29FAE4C76B21}"/>
          </ac:spMkLst>
        </pc:spChg>
        <pc:spChg chg="add del">
          <ac:chgData name="Susanne Åsebø-Trodal" userId="310bb61b-a93b-4fec-b63c-2c965087e08c" providerId="ADAL" clId="{96563F9D-F7BF-475E-8664-8BDF241D0742}" dt="2023-09-25T06:16:37.315" v="24" actId="26606"/>
          <ac:spMkLst>
            <pc:docMk/>
            <pc:sldMk cId="0" sldId="264"/>
            <ac:spMk id="8217" creationId="{1F9D6ACB-2FF4-49F9-978A-E0D5327FC635}"/>
          </ac:spMkLst>
        </pc:spChg>
        <pc:spChg chg="add del">
          <ac:chgData name="Susanne Åsebø-Trodal" userId="310bb61b-a93b-4fec-b63c-2c965087e08c" providerId="ADAL" clId="{96563F9D-F7BF-475E-8664-8BDF241D0742}" dt="2023-09-25T06:16:37.315" v="24" actId="26606"/>
          <ac:spMkLst>
            <pc:docMk/>
            <pc:sldMk cId="0" sldId="264"/>
            <ac:spMk id="8219" creationId="{142BFA2A-77A0-4F60-A32A-685681C84889}"/>
          </ac:spMkLst>
        </pc:spChg>
        <pc:spChg chg="add">
          <ac:chgData name="Susanne Åsebø-Trodal" userId="310bb61b-a93b-4fec-b63c-2c965087e08c" providerId="ADAL" clId="{96563F9D-F7BF-475E-8664-8BDF241D0742}" dt="2023-09-25T06:16:37.346" v="25" actId="26606"/>
          <ac:spMkLst>
            <pc:docMk/>
            <pc:sldMk cId="0" sldId="264"/>
            <ac:spMk id="8226" creationId="{87BD1F4E-A66D-4C06-86DA-8D56CA7A3B41}"/>
          </ac:spMkLst>
        </pc:spChg>
        <pc:grpChg chg="add">
          <ac:chgData name="Susanne Åsebø-Trodal" userId="310bb61b-a93b-4fec-b63c-2c965087e08c" providerId="ADAL" clId="{96563F9D-F7BF-475E-8664-8BDF241D0742}" dt="2023-09-25T06:16:37.346" v="25" actId="26606"/>
          <ac:grpSpMkLst>
            <pc:docMk/>
            <pc:sldMk cId="0" sldId="264"/>
            <ac:grpSpMk id="8204" creationId="{3523416A-383B-4FDC-B4C9-D8EDDFE9C043}"/>
          </ac:grpSpMkLst>
        </pc:grpChg>
        <pc:graphicFrameChg chg="add">
          <ac:chgData name="Susanne Åsebø-Trodal" userId="310bb61b-a93b-4fec-b63c-2c965087e08c" providerId="ADAL" clId="{96563F9D-F7BF-475E-8664-8BDF241D0742}" dt="2023-09-25T06:16:37.346" v="25" actId="26606"/>
          <ac:graphicFrameMkLst>
            <pc:docMk/>
            <pc:sldMk cId="0" sldId="264"/>
            <ac:graphicFrameMk id="8198" creationId="{0496ABC6-A0FE-8266-C18D-A6523A775EED}"/>
          </ac:graphicFrameMkLst>
        </pc:graphicFrameChg>
        <pc:cxnChg chg="add del">
          <ac:chgData name="Susanne Åsebø-Trodal" userId="310bb61b-a93b-4fec-b63c-2c965087e08c" providerId="ADAL" clId="{96563F9D-F7BF-475E-8664-8BDF241D0742}" dt="2023-09-25T06:16:37.315" v="24" actId="26606"/>
          <ac:cxnSpMkLst>
            <pc:docMk/>
            <pc:sldMk cId="0" sldId="264"/>
            <ac:cxnSpMk id="8205" creationId="{063B6EC6-D752-4EE7-908B-F8F19E8C7FEA}"/>
          </ac:cxnSpMkLst>
        </pc:cxnChg>
        <pc:cxnChg chg="add del">
          <ac:chgData name="Susanne Åsebø-Trodal" userId="310bb61b-a93b-4fec-b63c-2c965087e08c" providerId="ADAL" clId="{96563F9D-F7BF-475E-8664-8BDF241D0742}" dt="2023-09-25T06:16:37.315" v="24" actId="26606"/>
          <ac:cxnSpMkLst>
            <pc:docMk/>
            <pc:sldMk cId="0" sldId="264"/>
            <ac:cxnSpMk id="8207" creationId="{EFECD4E8-AD3E-4228-82A2-9461958EA94D}"/>
          </ac:cxnSpMkLst>
        </pc:cxnChg>
      </pc:sldChg>
      <pc:sldChg chg="addSp modSp mod setBg setClrOvrMap">
        <pc:chgData name="Susanne Åsebø-Trodal" userId="310bb61b-a93b-4fec-b63c-2c965087e08c" providerId="ADAL" clId="{96563F9D-F7BF-475E-8664-8BDF241D0742}" dt="2023-09-25T06:16:22.127" v="21" actId="27636"/>
        <pc:sldMkLst>
          <pc:docMk/>
          <pc:sldMk cId="0" sldId="269"/>
        </pc:sldMkLst>
        <pc:spChg chg="mod ord">
          <ac:chgData name="Susanne Åsebø-Trodal" userId="310bb61b-a93b-4fec-b63c-2c965087e08c" providerId="ADAL" clId="{96563F9D-F7BF-475E-8664-8BDF241D0742}" dt="2023-09-25T06:16:22.127" v="21" actId="27636"/>
          <ac:spMkLst>
            <pc:docMk/>
            <pc:sldMk cId="0" sldId="269"/>
            <ac:spMk id="7170" creationId="{52936C5F-A9DE-A643-86F1-3D71325BC886}"/>
          </ac:spMkLst>
        </pc:spChg>
        <pc:spChg chg="mod">
          <ac:chgData name="Susanne Åsebø-Trodal" userId="310bb61b-a93b-4fec-b63c-2c965087e08c" providerId="ADAL" clId="{96563F9D-F7BF-475E-8664-8BDF241D0742}" dt="2023-09-25T06:16:22.080" v="20" actId="26606"/>
          <ac:spMkLst>
            <pc:docMk/>
            <pc:sldMk cId="0" sldId="269"/>
            <ac:spMk id="7171" creationId="{18C3B7B4-A0FE-BF43-BD43-BA51C4DB06F7}"/>
          </ac:spMkLst>
        </pc:spChg>
        <pc:spChg chg="mod">
          <ac:chgData name="Susanne Åsebø-Trodal" userId="310bb61b-a93b-4fec-b63c-2c965087e08c" providerId="ADAL" clId="{96563F9D-F7BF-475E-8664-8BDF241D0742}" dt="2023-09-25T06:16:22.080" v="20" actId="26606"/>
          <ac:spMkLst>
            <pc:docMk/>
            <pc:sldMk cId="0" sldId="269"/>
            <ac:spMk id="8196" creationId="{B232D4CD-B5D1-554C-A2D2-F3EC71E36EF7}"/>
          </ac:spMkLst>
        </pc:spChg>
        <pc:spChg chg="add">
          <ac:chgData name="Susanne Åsebø-Trodal" userId="310bb61b-a93b-4fec-b63c-2c965087e08c" providerId="ADAL" clId="{96563F9D-F7BF-475E-8664-8BDF241D0742}" dt="2023-09-25T06:16:22.080" v="20" actId="26606"/>
          <ac:spMkLst>
            <pc:docMk/>
            <pc:sldMk cId="0" sldId="269"/>
            <ac:spMk id="8202" creationId="{3BCB5F6A-9EB0-40B0-9D13-3023E9A20508}"/>
          </ac:spMkLst>
        </pc:spChg>
        <pc:picChg chg="add">
          <ac:chgData name="Susanne Åsebø-Trodal" userId="310bb61b-a93b-4fec-b63c-2c965087e08c" providerId="ADAL" clId="{96563F9D-F7BF-475E-8664-8BDF241D0742}" dt="2023-09-25T06:16:22.080" v="20" actId="26606"/>
          <ac:picMkLst>
            <pc:docMk/>
            <pc:sldMk cId="0" sldId="269"/>
            <ac:picMk id="8198" creationId="{41DE88D5-A08B-D4A8-E95B-E6F08E414586}"/>
          </ac:picMkLst>
        </pc:picChg>
      </pc:sldChg>
      <pc:sldChg chg="del">
        <pc:chgData name="Susanne Åsebø-Trodal" userId="310bb61b-a93b-4fec-b63c-2c965087e08c" providerId="ADAL" clId="{96563F9D-F7BF-475E-8664-8BDF241D0742}" dt="2023-09-25T06:18:34.472" v="44" actId="2696"/>
        <pc:sldMkLst>
          <pc:docMk/>
          <pc:sldMk cId="2035395226" sldId="270"/>
        </pc:sldMkLst>
      </pc:sldChg>
      <pc:sldChg chg="del">
        <pc:chgData name="Susanne Åsebø-Trodal" userId="310bb61b-a93b-4fec-b63c-2c965087e08c" providerId="ADAL" clId="{96563F9D-F7BF-475E-8664-8BDF241D0742}" dt="2023-09-25T06:18:31.381" v="43" actId="2696"/>
        <pc:sldMkLst>
          <pc:docMk/>
          <pc:sldMk cId="3697440981" sldId="271"/>
        </pc:sldMkLst>
      </pc:sldChg>
      <pc:sldChg chg="addSp modSp mod setBg setClrOvrMap">
        <pc:chgData name="Susanne Åsebø-Trodal" userId="310bb61b-a93b-4fec-b63c-2c965087e08c" providerId="ADAL" clId="{96563F9D-F7BF-475E-8664-8BDF241D0742}" dt="2023-09-25T09:36:47.078" v="202" actId="26606"/>
        <pc:sldMkLst>
          <pc:docMk/>
          <pc:sldMk cId="1311250666" sldId="274"/>
        </pc:sldMkLst>
        <pc:spChg chg="mod">
          <ac:chgData name="Susanne Åsebø-Trodal" userId="310bb61b-a93b-4fec-b63c-2c965087e08c" providerId="ADAL" clId="{96563F9D-F7BF-475E-8664-8BDF241D0742}" dt="2023-09-25T09:36:47.078" v="202" actId="26606"/>
          <ac:spMkLst>
            <pc:docMk/>
            <pc:sldMk cId="1311250666" sldId="274"/>
            <ac:spMk id="2" creationId="{CABB817B-01A2-554A-A65D-434826351F77}"/>
          </ac:spMkLst>
        </pc:spChg>
        <pc:spChg chg="mod">
          <ac:chgData name="Susanne Åsebø-Trodal" userId="310bb61b-a93b-4fec-b63c-2c965087e08c" providerId="ADAL" clId="{96563F9D-F7BF-475E-8664-8BDF241D0742}" dt="2023-09-25T09:36:47.078" v="202" actId="26606"/>
          <ac:spMkLst>
            <pc:docMk/>
            <pc:sldMk cId="1311250666" sldId="274"/>
            <ac:spMk id="4" creationId="{8533DA68-C6B7-9C4D-867D-827F8D40E20C}"/>
          </ac:spMkLst>
        </pc:spChg>
        <pc:spChg chg="ord">
          <ac:chgData name="Susanne Åsebø-Trodal" userId="310bb61b-a93b-4fec-b63c-2c965087e08c" providerId="ADAL" clId="{96563F9D-F7BF-475E-8664-8BDF241D0742}" dt="2023-09-25T09:36:47.078" v="202" actId="26606"/>
          <ac:spMkLst>
            <pc:docMk/>
            <pc:sldMk cId="1311250666" sldId="274"/>
            <ac:spMk id="10" creationId="{55B564EC-2B26-4D43-AF20-089E15240F32}"/>
          </ac:spMkLst>
        </pc:spChg>
        <pc:spChg chg="add">
          <ac:chgData name="Susanne Åsebø-Trodal" userId="310bb61b-a93b-4fec-b63c-2c965087e08c" providerId="ADAL" clId="{96563F9D-F7BF-475E-8664-8BDF241D0742}" dt="2023-09-25T09:36:47.078" v="202" actId="26606"/>
          <ac:spMkLst>
            <pc:docMk/>
            <pc:sldMk cId="1311250666" sldId="274"/>
            <ac:spMk id="18" creationId="{3BCB5F6A-9EB0-40B0-9D13-3023E9A20508}"/>
          </ac:spMkLst>
        </pc:spChg>
        <pc:picChg chg="mod">
          <ac:chgData name="Susanne Åsebø-Trodal" userId="310bb61b-a93b-4fec-b63c-2c965087e08c" providerId="ADAL" clId="{96563F9D-F7BF-475E-8664-8BDF241D0742}" dt="2023-09-25T09:36:47.078" v="202" actId="26606"/>
          <ac:picMkLst>
            <pc:docMk/>
            <pc:sldMk cId="1311250666" sldId="274"/>
            <ac:picMk id="13" creationId="{FDEC8F14-AFDD-764E-A1FA-14A5D24D5555}"/>
          </ac:picMkLst>
        </pc:picChg>
      </pc:sldChg>
      <pc:sldChg chg="del">
        <pc:chgData name="Susanne Åsebø-Trodal" userId="310bb61b-a93b-4fec-b63c-2c965087e08c" providerId="ADAL" clId="{96563F9D-F7BF-475E-8664-8BDF241D0742}" dt="2023-09-25T06:18:38.237" v="45" actId="2696"/>
        <pc:sldMkLst>
          <pc:docMk/>
          <pc:sldMk cId="1873298888" sldId="275"/>
        </pc:sldMkLst>
      </pc:sldChg>
      <pc:sldChg chg="del">
        <pc:chgData name="Susanne Åsebø-Trodal" userId="310bb61b-a93b-4fec-b63c-2c965087e08c" providerId="ADAL" clId="{96563F9D-F7BF-475E-8664-8BDF241D0742}" dt="2023-09-25T06:14:55.388" v="5" actId="2696"/>
        <pc:sldMkLst>
          <pc:docMk/>
          <pc:sldMk cId="2474732944" sldId="276"/>
        </pc:sldMkLst>
      </pc:sldChg>
      <pc:sldChg chg="addSp delSp modSp mod setBg setClrOvrMap">
        <pc:chgData name="Susanne Åsebø-Trodal" userId="310bb61b-a93b-4fec-b63c-2c965087e08c" providerId="ADAL" clId="{96563F9D-F7BF-475E-8664-8BDF241D0742}" dt="2023-09-25T09:36:36.343" v="201" actId="26606"/>
        <pc:sldMkLst>
          <pc:docMk/>
          <pc:sldMk cId="916127644" sldId="283"/>
        </pc:sldMkLst>
        <pc:spChg chg="mod">
          <ac:chgData name="Susanne Åsebø-Trodal" userId="310bb61b-a93b-4fec-b63c-2c965087e08c" providerId="ADAL" clId="{96563F9D-F7BF-475E-8664-8BDF241D0742}" dt="2023-09-25T09:36:36.343" v="201" actId="26606"/>
          <ac:spMkLst>
            <pc:docMk/>
            <pc:sldMk cId="916127644" sldId="283"/>
            <ac:spMk id="2" creationId="{E8F690A7-BFEB-ED42-9232-63844D50D764}"/>
          </ac:spMkLst>
        </pc:spChg>
        <pc:spChg chg="add del">
          <ac:chgData name="Susanne Åsebø-Trodal" userId="310bb61b-a93b-4fec-b63c-2c965087e08c" providerId="ADAL" clId="{96563F9D-F7BF-475E-8664-8BDF241D0742}" dt="2023-09-25T09:36:36.343" v="201" actId="26606"/>
          <ac:spMkLst>
            <pc:docMk/>
            <pc:sldMk cId="916127644" sldId="283"/>
            <ac:spMk id="3" creationId="{520087B9-28EB-744D-BDDB-2219B84BBC37}"/>
          </ac:spMkLst>
        </pc:spChg>
        <pc:spChg chg="add">
          <ac:chgData name="Susanne Åsebø-Trodal" userId="310bb61b-a93b-4fec-b63c-2c965087e08c" providerId="ADAL" clId="{96563F9D-F7BF-475E-8664-8BDF241D0742}" dt="2023-09-25T09:36:36.343" v="201" actId="26606"/>
          <ac:spMkLst>
            <pc:docMk/>
            <pc:sldMk cId="916127644" sldId="283"/>
            <ac:spMk id="8" creationId="{A65AC7D1-EAA9-48F5-B509-60A7F50BF703}"/>
          </ac:spMkLst>
        </pc:spChg>
        <pc:spChg chg="add del">
          <ac:chgData name="Susanne Åsebø-Trodal" userId="310bb61b-a93b-4fec-b63c-2c965087e08c" providerId="ADAL" clId="{96563F9D-F7BF-475E-8664-8BDF241D0742}" dt="2023-09-25T09:36:36.296" v="200" actId="26606"/>
          <ac:spMkLst>
            <pc:docMk/>
            <pc:sldMk cId="916127644" sldId="283"/>
            <ac:spMk id="9" creationId="{9F4444CE-BC8D-4D61-B303-4C05614E62AB}"/>
          </ac:spMkLst>
        </pc:spChg>
        <pc:spChg chg="add">
          <ac:chgData name="Susanne Åsebø-Trodal" userId="310bb61b-a93b-4fec-b63c-2c965087e08c" providerId="ADAL" clId="{96563F9D-F7BF-475E-8664-8BDF241D0742}" dt="2023-09-25T09:36:36.343" v="201" actId="26606"/>
          <ac:spMkLst>
            <pc:docMk/>
            <pc:sldMk cId="916127644" sldId="283"/>
            <ac:spMk id="10" creationId="{D6320AF9-619A-4175-865B-5663E1AEF4C5}"/>
          </ac:spMkLst>
        </pc:spChg>
        <pc:spChg chg="add del">
          <ac:chgData name="Susanne Åsebø-Trodal" userId="310bb61b-a93b-4fec-b63c-2c965087e08c" providerId="ADAL" clId="{96563F9D-F7BF-475E-8664-8BDF241D0742}" dt="2023-09-25T09:36:36.296" v="200" actId="26606"/>
          <ac:spMkLst>
            <pc:docMk/>
            <pc:sldMk cId="916127644" sldId="283"/>
            <ac:spMk id="11" creationId="{73772B81-181F-48B7-8826-4D9686D15DF5}"/>
          </ac:spMkLst>
        </pc:spChg>
        <pc:spChg chg="add del">
          <ac:chgData name="Susanne Åsebø-Trodal" userId="310bb61b-a93b-4fec-b63c-2c965087e08c" providerId="ADAL" clId="{96563F9D-F7BF-475E-8664-8BDF241D0742}" dt="2023-09-25T09:36:36.296" v="200" actId="26606"/>
          <ac:spMkLst>
            <pc:docMk/>
            <pc:sldMk cId="916127644" sldId="283"/>
            <ac:spMk id="13" creationId="{B2205F6E-03C6-4E92-877C-E2482F6599AA}"/>
          </ac:spMkLst>
        </pc:spChg>
        <pc:spChg chg="add">
          <ac:chgData name="Susanne Åsebø-Trodal" userId="310bb61b-a93b-4fec-b63c-2c965087e08c" providerId="ADAL" clId="{96563F9D-F7BF-475E-8664-8BDF241D0742}" dt="2023-09-25T09:36:36.343" v="201" actId="26606"/>
          <ac:spMkLst>
            <pc:docMk/>
            <pc:sldMk cId="916127644" sldId="283"/>
            <ac:spMk id="15" creationId="{520087B9-28EB-744D-BDDB-2219B84BBC37}"/>
          </ac:spMkLst>
        </pc:spChg>
        <pc:spChg chg="add">
          <ac:chgData name="Susanne Åsebø-Trodal" userId="310bb61b-a93b-4fec-b63c-2c965087e08c" providerId="ADAL" clId="{96563F9D-F7BF-475E-8664-8BDF241D0742}" dt="2023-09-25T09:36:36.343" v="201" actId="26606"/>
          <ac:spMkLst>
            <pc:docMk/>
            <pc:sldMk cId="916127644" sldId="283"/>
            <ac:spMk id="16" creationId="{7E018740-5C2B-4A41-AC1A-7E68D1EC1954}"/>
          </ac:spMkLst>
        </pc:spChg>
        <pc:spChg chg="add">
          <ac:chgData name="Susanne Åsebø-Trodal" userId="310bb61b-a93b-4fec-b63c-2c965087e08c" providerId="ADAL" clId="{96563F9D-F7BF-475E-8664-8BDF241D0742}" dt="2023-09-25T09:36:36.343" v="201" actId="26606"/>
          <ac:spMkLst>
            <pc:docMk/>
            <pc:sldMk cId="916127644" sldId="283"/>
            <ac:spMk id="18" creationId="{166F75A4-C475-4941-8EE2-B80A06A2C1BB}"/>
          </ac:spMkLst>
        </pc:spChg>
        <pc:spChg chg="add">
          <ac:chgData name="Susanne Åsebø-Trodal" userId="310bb61b-a93b-4fec-b63c-2c965087e08c" providerId="ADAL" clId="{96563F9D-F7BF-475E-8664-8BDF241D0742}" dt="2023-09-25T09:36:36.343" v="201" actId="26606"/>
          <ac:spMkLst>
            <pc:docMk/>
            <pc:sldMk cId="916127644" sldId="283"/>
            <ac:spMk id="20" creationId="{A032553A-72E8-4B0D-8405-FF9771C9AF05}"/>
          </ac:spMkLst>
        </pc:spChg>
        <pc:spChg chg="add">
          <ac:chgData name="Susanne Åsebø-Trodal" userId="310bb61b-a93b-4fec-b63c-2c965087e08c" providerId="ADAL" clId="{96563F9D-F7BF-475E-8664-8BDF241D0742}" dt="2023-09-25T09:36:36.343" v="201" actId="26606"/>
          <ac:spMkLst>
            <pc:docMk/>
            <pc:sldMk cId="916127644" sldId="283"/>
            <ac:spMk id="22" creationId="{765800AC-C3B9-498E-87BC-29FAE4C76B21}"/>
          </ac:spMkLst>
        </pc:spChg>
        <pc:spChg chg="add">
          <ac:chgData name="Susanne Åsebø-Trodal" userId="310bb61b-a93b-4fec-b63c-2c965087e08c" providerId="ADAL" clId="{96563F9D-F7BF-475E-8664-8BDF241D0742}" dt="2023-09-25T09:36:36.343" v="201" actId="26606"/>
          <ac:spMkLst>
            <pc:docMk/>
            <pc:sldMk cId="916127644" sldId="283"/>
            <ac:spMk id="24" creationId="{1F9D6ACB-2FF4-49F9-978A-E0D5327FC635}"/>
          </ac:spMkLst>
        </pc:spChg>
        <pc:spChg chg="add">
          <ac:chgData name="Susanne Åsebø-Trodal" userId="310bb61b-a93b-4fec-b63c-2c965087e08c" providerId="ADAL" clId="{96563F9D-F7BF-475E-8664-8BDF241D0742}" dt="2023-09-25T09:36:36.343" v="201" actId="26606"/>
          <ac:spMkLst>
            <pc:docMk/>
            <pc:sldMk cId="916127644" sldId="283"/>
            <ac:spMk id="26" creationId="{142BFA2A-77A0-4F60-A32A-685681C84889}"/>
          </ac:spMkLst>
        </pc:spChg>
        <pc:graphicFrameChg chg="add del">
          <ac:chgData name="Susanne Åsebø-Trodal" userId="310bb61b-a93b-4fec-b63c-2c965087e08c" providerId="ADAL" clId="{96563F9D-F7BF-475E-8664-8BDF241D0742}" dt="2023-09-25T09:36:36.296" v="200" actId="26606"/>
          <ac:graphicFrameMkLst>
            <pc:docMk/>
            <pc:sldMk cId="916127644" sldId="283"/>
            <ac:graphicFrameMk id="5" creationId="{7CE6C2D7-610C-FF53-7A51-1A7D98DEA4B2}"/>
          </ac:graphicFrameMkLst>
        </pc:graphicFrameChg>
        <pc:cxnChg chg="add">
          <ac:chgData name="Susanne Åsebø-Trodal" userId="310bb61b-a93b-4fec-b63c-2c965087e08c" providerId="ADAL" clId="{96563F9D-F7BF-475E-8664-8BDF241D0742}" dt="2023-09-25T09:36:36.343" v="201" actId="26606"/>
          <ac:cxnSpMkLst>
            <pc:docMk/>
            <pc:sldMk cId="916127644" sldId="283"/>
            <ac:cxnSpMk id="12" creationId="{063B6EC6-D752-4EE7-908B-F8F19E8C7FEA}"/>
          </ac:cxnSpMkLst>
        </pc:cxnChg>
        <pc:cxnChg chg="add">
          <ac:chgData name="Susanne Åsebø-Trodal" userId="310bb61b-a93b-4fec-b63c-2c965087e08c" providerId="ADAL" clId="{96563F9D-F7BF-475E-8664-8BDF241D0742}" dt="2023-09-25T09:36:36.343" v="201" actId="26606"/>
          <ac:cxnSpMkLst>
            <pc:docMk/>
            <pc:sldMk cId="916127644" sldId="283"/>
            <ac:cxnSpMk id="14" creationId="{EFECD4E8-AD3E-4228-82A2-9461958EA94D}"/>
          </ac:cxnSpMkLst>
        </pc:cxnChg>
      </pc:sldChg>
      <pc:sldChg chg="addSp delSp modSp mod setBg setClrOvrMap">
        <pc:chgData name="Susanne Åsebø-Trodal" userId="310bb61b-a93b-4fec-b63c-2c965087e08c" providerId="ADAL" clId="{96563F9D-F7BF-475E-8664-8BDF241D0742}" dt="2023-09-25T09:43:08.888" v="259"/>
        <pc:sldMkLst>
          <pc:docMk/>
          <pc:sldMk cId="3168696373" sldId="284"/>
        </pc:sldMkLst>
        <pc:spChg chg="mod">
          <ac:chgData name="Susanne Åsebø-Trodal" userId="310bb61b-a93b-4fec-b63c-2c965087e08c" providerId="ADAL" clId="{96563F9D-F7BF-475E-8664-8BDF241D0742}" dt="2023-09-25T09:37:00.158" v="205" actId="26606"/>
          <ac:spMkLst>
            <pc:docMk/>
            <pc:sldMk cId="3168696373" sldId="284"/>
            <ac:spMk id="2" creationId="{EF80296B-3585-0C4C-A4D3-57E134F79D7B}"/>
          </ac:spMkLst>
        </pc:spChg>
        <pc:spChg chg="mod">
          <ac:chgData name="Susanne Åsebø-Trodal" userId="310bb61b-a93b-4fec-b63c-2c965087e08c" providerId="ADAL" clId="{96563F9D-F7BF-475E-8664-8BDF241D0742}" dt="2023-09-25T09:37:00.158" v="205" actId="26606"/>
          <ac:spMkLst>
            <pc:docMk/>
            <pc:sldMk cId="3168696373" sldId="284"/>
            <ac:spMk id="3" creationId="{09D16491-8AAC-8842-AC47-A081C5749DF0}"/>
          </ac:spMkLst>
        </pc:spChg>
        <pc:spChg chg="add del">
          <ac:chgData name="Susanne Åsebø-Trodal" userId="310bb61b-a93b-4fec-b63c-2c965087e08c" providerId="ADAL" clId="{96563F9D-F7BF-475E-8664-8BDF241D0742}" dt="2023-09-25T09:37:00.158" v="204" actId="26606"/>
          <ac:spMkLst>
            <pc:docMk/>
            <pc:sldMk cId="3168696373" sldId="284"/>
            <ac:spMk id="8" creationId="{A65AC7D1-EAA9-48F5-B509-60A7F50BF703}"/>
          </ac:spMkLst>
        </pc:spChg>
        <pc:spChg chg="add">
          <ac:chgData name="Susanne Åsebø-Trodal" userId="310bb61b-a93b-4fec-b63c-2c965087e08c" providerId="ADAL" clId="{96563F9D-F7BF-475E-8664-8BDF241D0742}" dt="2023-09-25T09:37:00.158" v="205" actId="26606"/>
          <ac:spMkLst>
            <pc:docMk/>
            <pc:sldMk cId="3168696373" sldId="284"/>
            <ac:spMk id="9" creationId="{EB6743CF-E74B-4A3C-A785-599069DB89DF}"/>
          </ac:spMkLst>
        </pc:spChg>
        <pc:spChg chg="add del">
          <ac:chgData name="Susanne Åsebø-Trodal" userId="310bb61b-a93b-4fec-b63c-2c965087e08c" providerId="ADAL" clId="{96563F9D-F7BF-475E-8664-8BDF241D0742}" dt="2023-09-25T09:37:00.158" v="204" actId="26606"/>
          <ac:spMkLst>
            <pc:docMk/>
            <pc:sldMk cId="3168696373" sldId="284"/>
            <ac:spMk id="10" creationId="{D6320AF9-619A-4175-865B-5663E1AEF4C5}"/>
          </ac:spMkLst>
        </pc:spChg>
        <pc:spChg chg="add del">
          <ac:chgData name="Susanne Åsebø-Trodal" userId="310bb61b-a93b-4fec-b63c-2c965087e08c" providerId="ADAL" clId="{96563F9D-F7BF-475E-8664-8BDF241D0742}" dt="2023-09-25T09:37:00.158" v="204" actId="26606"/>
          <ac:spMkLst>
            <pc:docMk/>
            <pc:sldMk cId="3168696373" sldId="284"/>
            <ac:spMk id="16" creationId="{7E018740-5C2B-4A41-AC1A-7E68D1EC1954}"/>
          </ac:spMkLst>
        </pc:spChg>
        <pc:spChg chg="add del">
          <ac:chgData name="Susanne Åsebø-Trodal" userId="310bb61b-a93b-4fec-b63c-2c965087e08c" providerId="ADAL" clId="{96563F9D-F7BF-475E-8664-8BDF241D0742}" dt="2023-09-25T09:37:00.158" v="204" actId="26606"/>
          <ac:spMkLst>
            <pc:docMk/>
            <pc:sldMk cId="3168696373" sldId="284"/>
            <ac:spMk id="18" creationId="{166F75A4-C475-4941-8EE2-B80A06A2C1BB}"/>
          </ac:spMkLst>
        </pc:spChg>
        <pc:spChg chg="add del">
          <ac:chgData name="Susanne Åsebø-Trodal" userId="310bb61b-a93b-4fec-b63c-2c965087e08c" providerId="ADAL" clId="{96563F9D-F7BF-475E-8664-8BDF241D0742}" dt="2023-09-25T09:37:00.158" v="204" actId="26606"/>
          <ac:spMkLst>
            <pc:docMk/>
            <pc:sldMk cId="3168696373" sldId="284"/>
            <ac:spMk id="20" creationId="{A032553A-72E8-4B0D-8405-FF9771C9AF05}"/>
          </ac:spMkLst>
        </pc:spChg>
        <pc:spChg chg="add del">
          <ac:chgData name="Susanne Åsebø-Trodal" userId="310bb61b-a93b-4fec-b63c-2c965087e08c" providerId="ADAL" clId="{96563F9D-F7BF-475E-8664-8BDF241D0742}" dt="2023-09-25T09:37:00.158" v="204" actId="26606"/>
          <ac:spMkLst>
            <pc:docMk/>
            <pc:sldMk cId="3168696373" sldId="284"/>
            <ac:spMk id="22" creationId="{765800AC-C3B9-498E-87BC-29FAE4C76B21}"/>
          </ac:spMkLst>
        </pc:spChg>
        <pc:spChg chg="add del">
          <ac:chgData name="Susanne Åsebø-Trodal" userId="310bb61b-a93b-4fec-b63c-2c965087e08c" providerId="ADAL" clId="{96563F9D-F7BF-475E-8664-8BDF241D0742}" dt="2023-09-25T09:37:00.158" v="204" actId="26606"/>
          <ac:spMkLst>
            <pc:docMk/>
            <pc:sldMk cId="3168696373" sldId="284"/>
            <ac:spMk id="24" creationId="{1F9D6ACB-2FF4-49F9-978A-E0D5327FC635}"/>
          </ac:spMkLst>
        </pc:spChg>
        <pc:spChg chg="add del">
          <ac:chgData name="Susanne Åsebø-Trodal" userId="310bb61b-a93b-4fec-b63c-2c965087e08c" providerId="ADAL" clId="{96563F9D-F7BF-475E-8664-8BDF241D0742}" dt="2023-09-25T09:37:00.158" v="204" actId="26606"/>
          <ac:spMkLst>
            <pc:docMk/>
            <pc:sldMk cId="3168696373" sldId="284"/>
            <ac:spMk id="26" creationId="{142BFA2A-77A0-4F60-A32A-685681C84889}"/>
          </ac:spMkLst>
        </pc:spChg>
        <pc:picChg chg="add">
          <ac:chgData name="Susanne Åsebø-Trodal" userId="310bb61b-a93b-4fec-b63c-2c965087e08c" providerId="ADAL" clId="{96563F9D-F7BF-475E-8664-8BDF241D0742}" dt="2023-09-25T09:37:00.158" v="205" actId="26606"/>
          <ac:picMkLst>
            <pc:docMk/>
            <pc:sldMk cId="3168696373" sldId="284"/>
            <ac:picMk id="5" creationId="{52481838-789E-05FA-A09F-72DD1985BFB5}"/>
          </ac:picMkLst>
        </pc:picChg>
        <pc:cxnChg chg="add del">
          <ac:chgData name="Susanne Åsebø-Trodal" userId="310bb61b-a93b-4fec-b63c-2c965087e08c" providerId="ADAL" clId="{96563F9D-F7BF-475E-8664-8BDF241D0742}" dt="2023-09-25T09:37:00.158" v="204" actId="26606"/>
          <ac:cxnSpMkLst>
            <pc:docMk/>
            <pc:sldMk cId="3168696373" sldId="284"/>
            <ac:cxnSpMk id="12" creationId="{063B6EC6-D752-4EE7-908B-F8F19E8C7FEA}"/>
          </ac:cxnSpMkLst>
        </pc:cxnChg>
        <pc:cxnChg chg="add del">
          <ac:chgData name="Susanne Åsebø-Trodal" userId="310bb61b-a93b-4fec-b63c-2c965087e08c" providerId="ADAL" clId="{96563F9D-F7BF-475E-8664-8BDF241D0742}" dt="2023-09-25T09:37:00.158" v="204" actId="26606"/>
          <ac:cxnSpMkLst>
            <pc:docMk/>
            <pc:sldMk cId="3168696373" sldId="284"/>
            <ac:cxnSpMk id="14" creationId="{EFECD4E8-AD3E-4228-82A2-9461958EA94D}"/>
          </ac:cxnSpMkLst>
        </pc:cxnChg>
      </pc:sldChg>
      <pc:sldChg chg="addSp modSp mod setBg setClrOvrMap">
        <pc:chgData name="Susanne Åsebø-Trodal" userId="310bb61b-a93b-4fec-b63c-2c965087e08c" providerId="ADAL" clId="{96563F9D-F7BF-475E-8664-8BDF241D0742}" dt="2023-09-25T09:37:08.008" v="206" actId="26606"/>
        <pc:sldMkLst>
          <pc:docMk/>
          <pc:sldMk cId="356136282" sldId="285"/>
        </pc:sldMkLst>
        <pc:spChg chg="mod">
          <ac:chgData name="Susanne Åsebø-Trodal" userId="310bb61b-a93b-4fec-b63c-2c965087e08c" providerId="ADAL" clId="{96563F9D-F7BF-475E-8664-8BDF241D0742}" dt="2023-09-25T09:37:08.008" v="206" actId="26606"/>
          <ac:spMkLst>
            <pc:docMk/>
            <pc:sldMk cId="356136282" sldId="285"/>
            <ac:spMk id="2" creationId="{85674970-D9AE-4A4E-B7D1-7C2DBFA8360D}"/>
          </ac:spMkLst>
        </pc:spChg>
        <pc:spChg chg="mod">
          <ac:chgData name="Susanne Åsebø-Trodal" userId="310bb61b-a93b-4fec-b63c-2c965087e08c" providerId="ADAL" clId="{96563F9D-F7BF-475E-8664-8BDF241D0742}" dt="2023-09-25T09:37:08.008" v="206" actId="26606"/>
          <ac:spMkLst>
            <pc:docMk/>
            <pc:sldMk cId="356136282" sldId="285"/>
            <ac:spMk id="3" creationId="{260D96A5-441D-5347-8807-4CD8E9DDEDBD}"/>
          </ac:spMkLst>
        </pc:spChg>
        <pc:spChg chg="add">
          <ac:chgData name="Susanne Åsebø-Trodal" userId="310bb61b-a93b-4fec-b63c-2c965087e08c" providerId="ADAL" clId="{96563F9D-F7BF-475E-8664-8BDF241D0742}" dt="2023-09-25T09:37:08.008" v="206" actId="26606"/>
          <ac:spMkLst>
            <pc:docMk/>
            <pc:sldMk cId="356136282" sldId="285"/>
            <ac:spMk id="8" creationId="{A65AC7D1-EAA9-48F5-B509-60A7F50BF703}"/>
          </ac:spMkLst>
        </pc:spChg>
        <pc:spChg chg="add">
          <ac:chgData name="Susanne Åsebø-Trodal" userId="310bb61b-a93b-4fec-b63c-2c965087e08c" providerId="ADAL" clId="{96563F9D-F7BF-475E-8664-8BDF241D0742}" dt="2023-09-25T09:37:08.008" v="206" actId="26606"/>
          <ac:spMkLst>
            <pc:docMk/>
            <pc:sldMk cId="356136282" sldId="285"/>
            <ac:spMk id="10" creationId="{D6320AF9-619A-4175-865B-5663E1AEF4C5}"/>
          </ac:spMkLst>
        </pc:spChg>
        <pc:spChg chg="add">
          <ac:chgData name="Susanne Åsebø-Trodal" userId="310bb61b-a93b-4fec-b63c-2c965087e08c" providerId="ADAL" clId="{96563F9D-F7BF-475E-8664-8BDF241D0742}" dt="2023-09-25T09:37:08.008" v="206" actId="26606"/>
          <ac:spMkLst>
            <pc:docMk/>
            <pc:sldMk cId="356136282" sldId="285"/>
            <ac:spMk id="16" creationId="{7E018740-5C2B-4A41-AC1A-7E68D1EC1954}"/>
          </ac:spMkLst>
        </pc:spChg>
        <pc:spChg chg="add">
          <ac:chgData name="Susanne Åsebø-Trodal" userId="310bb61b-a93b-4fec-b63c-2c965087e08c" providerId="ADAL" clId="{96563F9D-F7BF-475E-8664-8BDF241D0742}" dt="2023-09-25T09:37:08.008" v="206" actId="26606"/>
          <ac:spMkLst>
            <pc:docMk/>
            <pc:sldMk cId="356136282" sldId="285"/>
            <ac:spMk id="18" creationId="{166F75A4-C475-4941-8EE2-B80A06A2C1BB}"/>
          </ac:spMkLst>
        </pc:spChg>
        <pc:spChg chg="add">
          <ac:chgData name="Susanne Åsebø-Trodal" userId="310bb61b-a93b-4fec-b63c-2c965087e08c" providerId="ADAL" clId="{96563F9D-F7BF-475E-8664-8BDF241D0742}" dt="2023-09-25T09:37:08.008" v="206" actId="26606"/>
          <ac:spMkLst>
            <pc:docMk/>
            <pc:sldMk cId="356136282" sldId="285"/>
            <ac:spMk id="20" creationId="{A032553A-72E8-4B0D-8405-FF9771C9AF05}"/>
          </ac:spMkLst>
        </pc:spChg>
        <pc:spChg chg="add">
          <ac:chgData name="Susanne Åsebø-Trodal" userId="310bb61b-a93b-4fec-b63c-2c965087e08c" providerId="ADAL" clId="{96563F9D-F7BF-475E-8664-8BDF241D0742}" dt="2023-09-25T09:37:08.008" v="206" actId="26606"/>
          <ac:spMkLst>
            <pc:docMk/>
            <pc:sldMk cId="356136282" sldId="285"/>
            <ac:spMk id="22" creationId="{765800AC-C3B9-498E-87BC-29FAE4C76B21}"/>
          </ac:spMkLst>
        </pc:spChg>
        <pc:spChg chg="add">
          <ac:chgData name="Susanne Åsebø-Trodal" userId="310bb61b-a93b-4fec-b63c-2c965087e08c" providerId="ADAL" clId="{96563F9D-F7BF-475E-8664-8BDF241D0742}" dt="2023-09-25T09:37:08.008" v="206" actId="26606"/>
          <ac:spMkLst>
            <pc:docMk/>
            <pc:sldMk cId="356136282" sldId="285"/>
            <ac:spMk id="24" creationId="{1F9D6ACB-2FF4-49F9-978A-E0D5327FC635}"/>
          </ac:spMkLst>
        </pc:spChg>
        <pc:spChg chg="add">
          <ac:chgData name="Susanne Åsebø-Trodal" userId="310bb61b-a93b-4fec-b63c-2c965087e08c" providerId="ADAL" clId="{96563F9D-F7BF-475E-8664-8BDF241D0742}" dt="2023-09-25T09:37:08.008" v="206" actId="26606"/>
          <ac:spMkLst>
            <pc:docMk/>
            <pc:sldMk cId="356136282" sldId="285"/>
            <ac:spMk id="26" creationId="{142BFA2A-77A0-4F60-A32A-685681C84889}"/>
          </ac:spMkLst>
        </pc:spChg>
        <pc:cxnChg chg="add">
          <ac:chgData name="Susanne Åsebø-Trodal" userId="310bb61b-a93b-4fec-b63c-2c965087e08c" providerId="ADAL" clId="{96563F9D-F7BF-475E-8664-8BDF241D0742}" dt="2023-09-25T09:37:08.008" v="206" actId="26606"/>
          <ac:cxnSpMkLst>
            <pc:docMk/>
            <pc:sldMk cId="356136282" sldId="285"/>
            <ac:cxnSpMk id="12" creationId="{063B6EC6-D752-4EE7-908B-F8F19E8C7FEA}"/>
          </ac:cxnSpMkLst>
        </pc:cxnChg>
        <pc:cxnChg chg="add">
          <ac:chgData name="Susanne Åsebø-Trodal" userId="310bb61b-a93b-4fec-b63c-2c965087e08c" providerId="ADAL" clId="{96563F9D-F7BF-475E-8664-8BDF241D0742}" dt="2023-09-25T09:37:08.008" v="206" actId="26606"/>
          <ac:cxnSpMkLst>
            <pc:docMk/>
            <pc:sldMk cId="356136282" sldId="285"/>
            <ac:cxnSpMk id="14" creationId="{EFECD4E8-AD3E-4228-82A2-9461958EA94D}"/>
          </ac:cxnSpMkLst>
        </pc:cxnChg>
      </pc:sldChg>
      <pc:sldChg chg="addSp delSp modSp del mod setBg setClrOvrMap modShow">
        <pc:chgData name="Susanne Åsebø-Trodal" userId="310bb61b-a93b-4fec-b63c-2c965087e08c" providerId="ADAL" clId="{96563F9D-F7BF-475E-8664-8BDF241D0742}" dt="2023-09-25T09:55:27.451" v="349" actId="2696"/>
        <pc:sldMkLst>
          <pc:docMk/>
          <pc:sldMk cId="530400532" sldId="288"/>
        </pc:sldMkLst>
        <pc:spChg chg="mod">
          <ac:chgData name="Susanne Åsebø-Trodal" userId="310bb61b-a93b-4fec-b63c-2c965087e08c" providerId="ADAL" clId="{96563F9D-F7BF-475E-8664-8BDF241D0742}" dt="2023-09-25T06:22:26.693" v="173" actId="26606"/>
          <ac:spMkLst>
            <pc:docMk/>
            <pc:sldMk cId="530400532" sldId="288"/>
            <ac:spMk id="2" creationId="{00000000-0000-0000-0000-000000000000}"/>
          </ac:spMkLst>
        </pc:spChg>
        <pc:spChg chg="mod">
          <ac:chgData name="Susanne Åsebø-Trodal" userId="310bb61b-a93b-4fec-b63c-2c965087e08c" providerId="ADAL" clId="{96563F9D-F7BF-475E-8664-8BDF241D0742}" dt="2023-09-25T06:22:26.693" v="173" actId="26606"/>
          <ac:spMkLst>
            <pc:docMk/>
            <pc:sldMk cId="530400532" sldId="288"/>
            <ac:spMk id="3" creationId="{00000000-0000-0000-0000-000000000000}"/>
          </ac:spMkLst>
        </pc:spChg>
        <pc:spChg chg="add del">
          <ac:chgData name="Susanne Åsebø-Trodal" userId="310bb61b-a93b-4fec-b63c-2c965087e08c" providerId="ADAL" clId="{96563F9D-F7BF-475E-8664-8BDF241D0742}" dt="2023-09-25T06:22:23.629" v="171" actId="26606"/>
          <ac:spMkLst>
            <pc:docMk/>
            <pc:sldMk cId="530400532" sldId="288"/>
            <ac:spMk id="20" creationId="{86C16C40-7C29-4ACC-B851-7E08E459B596}"/>
          </ac:spMkLst>
        </pc:spChg>
        <pc:spChg chg="add del">
          <ac:chgData name="Susanne Åsebø-Trodal" userId="310bb61b-a93b-4fec-b63c-2c965087e08c" providerId="ADAL" clId="{96563F9D-F7BF-475E-8664-8BDF241D0742}" dt="2023-09-25T06:22:26.693" v="173" actId="26606"/>
          <ac:spMkLst>
            <pc:docMk/>
            <pc:sldMk cId="530400532" sldId="288"/>
            <ac:spMk id="21" creationId="{3BCB5F6A-9EB0-40B0-9D13-3023E9A20508}"/>
          </ac:spMkLst>
        </pc:spChg>
        <pc:grpChg chg="add del">
          <ac:chgData name="Susanne Åsebø-Trodal" userId="310bb61b-a93b-4fec-b63c-2c965087e08c" providerId="ADAL" clId="{96563F9D-F7BF-475E-8664-8BDF241D0742}" dt="2023-09-25T06:22:23.629" v="171" actId="26606"/>
          <ac:grpSpMkLst>
            <pc:docMk/>
            <pc:sldMk cId="530400532" sldId="288"/>
            <ac:grpSpMk id="8" creationId="{09EA7EA7-74F5-4EE2-8E3D-1A10308259D7}"/>
          </ac:grpSpMkLst>
        </pc:grpChg>
        <pc:grpChg chg="add del">
          <ac:chgData name="Susanne Åsebø-Trodal" userId="310bb61b-a93b-4fec-b63c-2c965087e08c" providerId="ADAL" clId="{96563F9D-F7BF-475E-8664-8BDF241D0742}" dt="2023-09-25T06:22:26.693" v="173" actId="26606"/>
          <ac:grpSpMkLst>
            <pc:docMk/>
            <pc:sldMk cId="530400532" sldId="288"/>
            <ac:grpSpMk id="9" creationId="{10BE40E3-5550-4CDD-B4FD-387C33EBF157}"/>
          </ac:grpSpMkLst>
        </pc:grpChg>
        <pc:grpChg chg="add del">
          <ac:chgData name="Susanne Åsebø-Trodal" userId="310bb61b-a93b-4fec-b63c-2c965087e08c" providerId="ADAL" clId="{96563F9D-F7BF-475E-8664-8BDF241D0742}" dt="2023-09-25T06:22:23.629" v="171" actId="26606"/>
          <ac:grpSpMkLst>
            <pc:docMk/>
            <pc:sldMk cId="530400532" sldId="288"/>
            <ac:grpSpMk id="22" creationId="{CDD733AE-DD5E-4C77-8BCD-72BF12A06BB1}"/>
          </ac:grpSpMkLst>
        </pc:grpChg>
        <pc:picChg chg="add del">
          <ac:chgData name="Susanne Åsebø-Trodal" userId="310bb61b-a93b-4fec-b63c-2c965087e08c" providerId="ADAL" clId="{96563F9D-F7BF-475E-8664-8BDF241D0742}" dt="2023-09-25T06:22:26.693" v="173" actId="26606"/>
          <ac:picMkLst>
            <pc:docMk/>
            <pc:sldMk cId="530400532" sldId="288"/>
            <ac:picMk id="5" creationId="{EEE5C0FD-07F5-9843-0674-219B06338ED4}"/>
          </ac:picMkLst>
        </pc:picChg>
      </pc:sldChg>
      <pc:sldChg chg="del mod modShow">
        <pc:chgData name="Susanne Åsebø-Trodal" userId="310bb61b-a93b-4fec-b63c-2c965087e08c" providerId="ADAL" clId="{96563F9D-F7BF-475E-8664-8BDF241D0742}" dt="2023-09-25T09:55:58.388" v="355" actId="2696"/>
        <pc:sldMkLst>
          <pc:docMk/>
          <pc:sldMk cId="2785514718" sldId="299"/>
        </pc:sldMkLst>
      </pc:sldChg>
      <pc:sldChg chg="del mod modShow">
        <pc:chgData name="Susanne Åsebø-Trodal" userId="310bb61b-a93b-4fec-b63c-2c965087e08c" providerId="ADAL" clId="{96563F9D-F7BF-475E-8664-8BDF241D0742}" dt="2023-09-25T09:55:33.461" v="350" actId="2696"/>
        <pc:sldMkLst>
          <pc:docMk/>
          <pc:sldMk cId="1092214111" sldId="310"/>
        </pc:sldMkLst>
      </pc:sldChg>
      <pc:sldChg chg="addSp delSp modSp del mod setBg modShow">
        <pc:chgData name="Susanne Åsebø-Trodal" userId="310bb61b-a93b-4fec-b63c-2c965087e08c" providerId="ADAL" clId="{96563F9D-F7BF-475E-8664-8BDF241D0742}" dt="2023-09-25T09:55:45.693" v="352" actId="2696"/>
        <pc:sldMkLst>
          <pc:docMk/>
          <pc:sldMk cId="217417400" sldId="311"/>
        </pc:sldMkLst>
        <pc:spChg chg="mod">
          <ac:chgData name="Susanne Åsebø-Trodal" userId="310bb61b-a93b-4fec-b63c-2c965087e08c" providerId="ADAL" clId="{96563F9D-F7BF-475E-8664-8BDF241D0742}" dt="2023-09-25T06:21:51.495" v="165" actId="26606"/>
          <ac:spMkLst>
            <pc:docMk/>
            <pc:sldMk cId="217417400" sldId="311"/>
            <ac:spMk id="2" creationId="{00000000-0000-0000-0000-000000000000}"/>
          </ac:spMkLst>
        </pc:spChg>
        <pc:spChg chg="del mod">
          <ac:chgData name="Susanne Åsebø-Trodal" userId="310bb61b-a93b-4fec-b63c-2c965087e08c" providerId="ADAL" clId="{96563F9D-F7BF-475E-8664-8BDF241D0742}" dt="2023-09-25T06:21:51.542" v="166" actId="26606"/>
          <ac:spMkLst>
            <pc:docMk/>
            <pc:sldMk cId="217417400" sldId="311"/>
            <ac:spMk id="3" creationId="{00000000-0000-0000-0000-000000000000}"/>
          </ac:spMkLst>
        </pc:spChg>
        <pc:spChg chg="mod">
          <ac:chgData name="Susanne Åsebø-Trodal" userId="310bb61b-a93b-4fec-b63c-2c965087e08c" providerId="ADAL" clId="{96563F9D-F7BF-475E-8664-8BDF241D0742}" dt="2023-09-25T06:21:51.495" v="165" actId="26606"/>
          <ac:spMkLst>
            <pc:docMk/>
            <pc:sldMk cId="217417400" sldId="311"/>
            <ac:spMk id="4" creationId="{00000000-0000-0000-0000-000000000000}"/>
          </ac:spMkLst>
        </pc:spChg>
        <pc:spChg chg="mod">
          <ac:chgData name="Susanne Åsebø-Trodal" userId="310bb61b-a93b-4fec-b63c-2c965087e08c" providerId="ADAL" clId="{96563F9D-F7BF-475E-8664-8BDF241D0742}" dt="2023-09-25T06:21:51.495" v="165" actId="26606"/>
          <ac:spMkLst>
            <pc:docMk/>
            <pc:sldMk cId="217417400" sldId="311"/>
            <ac:spMk id="5" creationId="{00000000-0000-0000-0000-000000000000}"/>
          </ac:spMkLst>
        </pc:spChg>
        <pc:graphicFrameChg chg="add">
          <ac:chgData name="Susanne Åsebø-Trodal" userId="310bb61b-a93b-4fec-b63c-2c965087e08c" providerId="ADAL" clId="{96563F9D-F7BF-475E-8664-8BDF241D0742}" dt="2023-09-25T06:21:51.542" v="166" actId="26606"/>
          <ac:graphicFrameMkLst>
            <pc:docMk/>
            <pc:sldMk cId="217417400" sldId="311"/>
            <ac:graphicFrameMk id="7" creationId="{5B316FD6-AA88-F781-793E-356033A7CF98}"/>
          </ac:graphicFrameMkLst>
        </pc:graphicFrameChg>
      </pc:sldChg>
      <pc:sldChg chg="addSp delSp modSp del mod setBg setClrOvrMap modShow">
        <pc:chgData name="Susanne Åsebø-Trodal" userId="310bb61b-a93b-4fec-b63c-2c965087e08c" providerId="ADAL" clId="{96563F9D-F7BF-475E-8664-8BDF241D0742}" dt="2023-09-25T09:55:41.632" v="351" actId="2696"/>
        <pc:sldMkLst>
          <pc:docMk/>
          <pc:sldMk cId="864063812" sldId="319"/>
        </pc:sldMkLst>
        <pc:spChg chg="mod">
          <ac:chgData name="Susanne Åsebø-Trodal" userId="310bb61b-a93b-4fec-b63c-2c965087e08c" providerId="ADAL" clId="{96563F9D-F7BF-475E-8664-8BDF241D0742}" dt="2023-09-25T06:22:07.833" v="169" actId="26606"/>
          <ac:spMkLst>
            <pc:docMk/>
            <pc:sldMk cId="864063812" sldId="319"/>
            <ac:spMk id="2" creationId="{00000000-0000-0000-0000-000000000000}"/>
          </ac:spMkLst>
        </pc:spChg>
        <pc:spChg chg="mod">
          <ac:chgData name="Susanne Åsebø-Trodal" userId="310bb61b-a93b-4fec-b63c-2c965087e08c" providerId="ADAL" clId="{96563F9D-F7BF-475E-8664-8BDF241D0742}" dt="2023-09-25T06:22:07.833" v="169" actId="26606"/>
          <ac:spMkLst>
            <pc:docMk/>
            <pc:sldMk cId="864063812" sldId="319"/>
            <ac:spMk id="3" creationId="{00000000-0000-0000-0000-000000000000}"/>
          </ac:spMkLst>
        </pc:spChg>
        <pc:spChg chg="add del">
          <ac:chgData name="Susanne Åsebø-Trodal" userId="310bb61b-a93b-4fec-b63c-2c965087e08c" providerId="ADAL" clId="{96563F9D-F7BF-475E-8664-8BDF241D0742}" dt="2023-09-25T06:22:07.800" v="168" actId="26606"/>
          <ac:spMkLst>
            <pc:docMk/>
            <pc:sldMk cId="864063812" sldId="319"/>
            <ac:spMk id="20" creationId="{A65AC7D1-EAA9-48F5-B509-60A7F50BF703}"/>
          </ac:spMkLst>
        </pc:spChg>
        <pc:spChg chg="add del">
          <ac:chgData name="Susanne Åsebø-Trodal" userId="310bb61b-a93b-4fec-b63c-2c965087e08c" providerId="ADAL" clId="{96563F9D-F7BF-475E-8664-8BDF241D0742}" dt="2023-09-25T06:22:07.800" v="168" actId="26606"/>
          <ac:spMkLst>
            <pc:docMk/>
            <pc:sldMk cId="864063812" sldId="319"/>
            <ac:spMk id="22" creationId="{D6320AF9-619A-4175-865B-5663E1AEF4C5}"/>
          </ac:spMkLst>
        </pc:spChg>
        <pc:spChg chg="add del">
          <ac:chgData name="Susanne Åsebø-Trodal" userId="310bb61b-a93b-4fec-b63c-2c965087e08c" providerId="ADAL" clId="{96563F9D-F7BF-475E-8664-8BDF241D0742}" dt="2023-09-25T06:22:07.800" v="168" actId="26606"/>
          <ac:spMkLst>
            <pc:docMk/>
            <pc:sldMk cId="864063812" sldId="319"/>
            <ac:spMk id="28" creationId="{7E018740-5C2B-4A41-AC1A-7E68D1EC1954}"/>
          </ac:spMkLst>
        </pc:spChg>
        <pc:spChg chg="add del">
          <ac:chgData name="Susanne Åsebø-Trodal" userId="310bb61b-a93b-4fec-b63c-2c965087e08c" providerId="ADAL" clId="{96563F9D-F7BF-475E-8664-8BDF241D0742}" dt="2023-09-25T06:22:07.800" v="168" actId="26606"/>
          <ac:spMkLst>
            <pc:docMk/>
            <pc:sldMk cId="864063812" sldId="319"/>
            <ac:spMk id="30" creationId="{166F75A4-C475-4941-8EE2-B80A06A2C1BB}"/>
          </ac:spMkLst>
        </pc:spChg>
        <pc:spChg chg="add del">
          <ac:chgData name="Susanne Åsebø-Trodal" userId="310bb61b-a93b-4fec-b63c-2c965087e08c" providerId="ADAL" clId="{96563F9D-F7BF-475E-8664-8BDF241D0742}" dt="2023-09-25T06:22:07.800" v="168" actId="26606"/>
          <ac:spMkLst>
            <pc:docMk/>
            <pc:sldMk cId="864063812" sldId="319"/>
            <ac:spMk id="32" creationId="{A032553A-72E8-4B0D-8405-FF9771C9AF05}"/>
          </ac:spMkLst>
        </pc:spChg>
        <pc:spChg chg="add del">
          <ac:chgData name="Susanne Åsebø-Trodal" userId="310bb61b-a93b-4fec-b63c-2c965087e08c" providerId="ADAL" clId="{96563F9D-F7BF-475E-8664-8BDF241D0742}" dt="2023-09-25T06:22:07.800" v="168" actId="26606"/>
          <ac:spMkLst>
            <pc:docMk/>
            <pc:sldMk cId="864063812" sldId="319"/>
            <ac:spMk id="34" creationId="{765800AC-C3B9-498E-87BC-29FAE4C76B21}"/>
          </ac:spMkLst>
        </pc:spChg>
        <pc:spChg chg="add del">
          <ac:chgData name="Susanne Åsebø-Trodal" userId="310bb61b-a93b-4fec-b63c-2c965087e08c" providerId="ADAL" clId="{96563F9D-F7BF-475E-8664-8BDF241D0742}" dt="2023-09-25T06:22:07.800" v="168" actId="26606"/>
          <ac:spMkLst>
            <pc:docMk/>
            <pc:sldMk cId="864063812" sldId="319"/>
            <ac:spMk id="36" creationId="{1F9D6ACB-2FF4-49F9-978A-E0D5327FC635}"/>
          </ac:spMkLst>
        </pc:spChg>
        <pc:spChg chg="add del">
          <ac:chgData name="Susanne Åsebø-Trodal" userId="310bb61b-a93b-4fec-b63c-2c965087e08c" providerId="ADAL" clId="{96563F9D-F7BF-475E-8664-8BDF241D0742}" dt="2023-09-25T06:22:07.800" v="168" actId="26606"/>
          <ac:spMkLst>
            <pc:docMk/>
            <pc:sldMk cId="864063812" sldId="319"/>
            <ac:spMk id="38" creationId="{142BFA2A-77A0-4F60-A32A-685681C84889}"/>
          </ac:spMkLst>
        </pc:spChg>
        <pc:spChg chg="add">
          <ac:chgData name="Susanne Åsebø-Trodal" userId="310bb61b-a93b-4fec-b63c-2c965087e08c" providerId="ADAL" clId="{96563F9D-F7BF-475E-8664-8BDF241D0742}" dt="2023-09-25T06:22:07.833" v="169" actId="26606"/>
          <ac:spMkLst>
            <pc:docMk/>
            <pc:sldMk cId="864063812" sldId="319"/>
            <ac:spMk id="49" creationId="{86C16C40-7C29-4ACC-B851-7E08E459B596}"/>
          </ac:spMkLst>
        </pc:spChg>
        <pc:grpChg chg="add del">
          <ac:chgData name="Susanne Åsebø-Trodal" userId="310bb61b-a93b-4fec-b63c-2c965087e08c" providerId="ADAL" clId="{96563F9D-F7BF-475E-8664-8BDF241D0742}" dt="2023-09-25T06:22:07.800" v="168" actId="26606"/>
          <ac:grpSpMkLst>
            <pc:docMk/>
            <pc:sldMk cId="864063812" sldId="319"/>
            <ac:grpSpMk id="8" creationId="{09EA7EA7-74F5-4EE2-8E3D-1A10308259D7}"/>
          </ac:grpSpMkLst>
        </pc:grpChg>
        <pc:grpChg chg="add">
          <ac:chgData name="Susanne Åsebø-Trodal" userId="310bb61b-a93b-4fec-b63c-2c965087e08c" providerId="ADAL" clId="{96563F9D-F7BF-475E-8664-8BDF241D0742}" dt="2023-09-25T06:22:07.833" v="169" actId="26606"/>
          <ac:grpSpMkLst>
            <pc:docMk/>
            <pc:sldMk cId="864063812" sldId="319"/>
            <ac:grpSpMk id="40" creationId="{09EA7EA7-74F5-4EE2-8E3D-1A10308259D7}"/>
          </ac:grpSpMkLst>
        </pc:grpChg>
        <pc:grpChg chg="add">
          <ac:chgData name="Susanne Åsebø-Trodal" userId="310bb61b-a93b-4fec-b63c-2c965087e08c" providerId="ADAL" clId="{96563F9D-F7BF-475E-8664-8BDF241D0742}" dt="2023-09-25T06:22:07.833" v="169" actId="26606"/>
          <ac:grpSpMkLst>
            <pc:docMk/>
            <pc:sldMk cId="864063812" sldId="319"/>
            <ac:grpSpMk id="50" creationId="{CDD733AE-DD5E-4C77-8BCD-72BF12A06BB1}"/>
          </ac:grpSpMkLst>
        </pc:grpChg>
        <pc:cxnChg chg="add del">
          <ac:chgData name="Susanne Åsebø-Trodal" userId="310bb61b-a93b-4fec-b63c-2c965087e08c" providerId="ADAL" clId="{96563F9D-F7BF-475E-8664-8BDF241D0742}" dt="2023-09-25T06:22:07.800" v="168" actId="26606"/>
          <ac:cxnSpMkLst>
            <pc:docMk/>
            <pc:sldMk cId="864063812" sldId="319"/>
            <ac:cxnSpMk id="24" creationId="{063B6EC6-D752-4EE7-908B-F8F19E8C7FEA}"/>
          </ac:cxnSpMkLst>
        </pc:cxnChg>
        <pc:cxnChg chg="add del">
          <ac:chgData name="Susanne Åsebø-Trodal" userId="310bb61b-a93b-4fec-b63c-2c965087e08c" providerId="ADAL" clId="{96563F9D-F7BF-475E-8664-8BDF241D0742}" dt="2023-09-25T06:22:07.800" v="168" actId="26606"/>
          <ac:cxnSpMkLst>
            <pc:docMk/>
            <pc:sldMk cId="864063812" sldId="319"/>
            <ac:cxnSpMk id="26" creationId="{EFECD4E8-AD3E-4228-82A2-9461958EA94D}"/>
          </ac:cxnSpMkLst>
        </pc:cxnChg>
      </pc:sldChg>
      <pc:sldChg chg="addSp modSp del mod setBg setClrOvrMap modShow">
        <pc:chgData name="Susanne Åsebø-Trodal" userId="310bb61b-a93b-4fec-b63c-2c965087e08c" providerId="ADAL" clId="{96563F9D-F7BF-475E-8664-8BDF241D0742}" dt="2023-09-25T09:55:51.767" v="353" actId="2696"/>
        <pc:sldMkLst>
          <pc:docMk/>
          <pc:sldMk cId="2934035523" sldId="322"/>
        </pc:sldMkLst>
        <pc:spChg chg="mod">
          <ac:chgData name="Susanne Åsebø-Trodal" userId="310bb61b-a93b-4fec-b63c-2c965087e08c" providerId="ADAL" clId="{96563F9D-F7BF-475E-8664-8BDF241D0742}" dt="2023-09-25T06:21:42.327" v="163" actId="26606"/>
          <ac:spMkLst>
            <pc:docMk/>
            <pc:sldMk cId="2934035523" sldId="322"/>
            <ac:spMk id="2" creationId="{00000000-0000-0000-0000-000000000000}"/>
          </ac:spMkLst>
        </pc:spChg>
        <pc:spChg chg="mod">
          <ac:chgData name="Susanne Åsebø-Trodal" userId="310bb61b-a93b-4fec-b63c-2c965087e08c" providerId="ADAL" clId="{96563F9D-F7BF-475E-8664-8BDF241D0742}" dt="2023-09-25T06:21:42.327" v="163" actId="26606"/>
          <ac:spMkLst>
            <pc:docMk/>
            <pc:sldMk cId="2934035523" sldId="322"/>
            <ac:spMk id="3" creationId="{00000000-0000-0000-0000-000000000000}"/>
          </ac:spMkLst>
        </pc:spChg>
        <pc:spChg chg="add">
          <ac:chgData name="Susanne Åsebø-Trodal" userId="310bb61b-a93b-4fec-b63c-2c965087e08c" providerId="ADAL" clId="{96563F9D-F7BF-475E-8664-8BDF241D0742}" dt="2023-09-25T06:21:42.327" v="163" actId="26606"/>
          <ac:spMkLst>
            <pc:docMk/>
            <pc:sldMk cId="2934035523" sldId="322"/>
            <ac:spMk id="21" creationId="{3BCB5F6A-9EB0-40B0-9D13-3023E9A20508}"/>
          </ac:spMkLst>
        </pc:spChg>
        <pc:grpChg chg="add">
          <ac:chgData name="Susanne Åsebø-Trodal" userId="310bb61b-a93b-4fec-b63c-2c965087e08c" providerId="ADAL" clId="{96563F9D-F7BF-475E-8664-8BDF241D0742}" dt="2023-09-25T06:21:42.327" v="163" actId="26606"/>
          <ac:grpSpMkLst>
            <pc:docMk/>
            <pc:sldMk cId="2934035523" sldId="322"/>
            <ac:grpSpMk id="9" creationId="{10BE40E3-5550-4CDD-B4FD-387C33EBF157}"/>
          </ac:grpSpMkLst>
        </pc:grpChg>
        <pc:picChg chg="add">
          <ac:chgData name="Susanne Åsebø-Trodal" userId="310bb61b-a93b-4fec-b63c-2c965087e08c" providerId="ADAL" clId="{96563F9D-F7BF-475E-8664-8BDF241D0742}" dt="2023-09-25T06:21:42.327" v="163" actId="26606"/>
          <ac:picMkLst>
            <pc:docMk/>
            <pc:sldMk cId="2934035523" sldId="322"/>
            <ac:picMk id="5" creationId="{2C0A54D7-046F-9775-45B7-A5FFA9B62F5C}"/>
          </ac:picMkLst>
        </pc:picChg>
      </pc:sldChg>
      <pc:sldChg chg="addSp modSp del mod setBg setClrOvrMap modShow">
        <pc:chgData name="Susanne Åsebø-Trodal" userId="310bb61b-a93b-4fec-b63c-2c965087e08c" providerId="ADAL" clId="{96563F9D-F7BF-475E-8664-8BDF241D0742}" dt="2023-09-25T09:55:55.300" v="354" actId="2696"/>
        <pc:sldMkLst>
          <pc:docMk/>
          <pc:sldMk cId="2206788482" sldId="325"/>
        </pc:sldMkLst>
        <pc:spChg chg="mod">
          <ac:chgData name="Susanne Åsebø-Trodal" userId="310bb61b-a93b-4fec-b63c-2c965087e08c" providerId="ADAL" clId="{96563F9D-F7BF-475E-8664-8BDF241D0742}" dt="2023-09-25T06:21:35.122" v="162" actId="26606"/>
          <ac:spMkLst>
            <pc:docMk/>
            <pc:sldMk cId="2206788482" sldId="325"/>
            <ac:spMk id="2" creationId="{00000000-0000-0000-0000-000000000000}"/>
          </ac:spMkLst>
        </pc:spChg>
        <pc:spChg chg="mod">
          <ac:chgData name="Susanne Åsebø-Trodal" userId="310bb61b-a93b-4fec-b63c-2c965087e08c" providerId="ADAL" clId="{96563F9D-F7BF-475E-8664-8BDF241D0742}" dt="2023-09-25T06:21:35.122" v="162" actId="26606"/>
          <ac:spMkLst>
            <pc:docMk/>
            <pc:sldMk cId="2206788482" sldId="325"/>
            <ac:spMk id="3" creationId="{00000000-0000-0000-0000-000000000000}"/>
          </ac:spMkLst>
        </pc:spChg>
        <pc:spChg chg="add">
          <ac:chgData name="Susanne Åsebø-Trodal" userId="310bb61b-a93b-4fec-b63c-2c965087e08c" providerId="ADAL" clId="{96563F9D-F7BF-475E-8664-8BDF241D0742}" dt="2023-09-25T06:21:35.122" v="162" actId="26606"/>
          <ac:spMkLst>
            <pc:docMk/>
            <pc:sldMk cId="2206788482" sldId="325"/>
            <ac:spMk id="21" creationId="{3BCB5F6A-9EB0-40B0-9D13-3023E9A20508}"/>
          </ac:spMkLst>
        </pc:spChg>
        <pc:grpChg chg="add">
          <ac:chgData name="Susanne Åsebø-Trodal" userId="310bb61b-a93b-4fec-b63c-2c965087e08c" providerId="ADAL" clId="{96563F9D-F7BF-475E-8664-8BDF241D0742}" dt="2023-09-25T06:21:35.122" v="162" actId="26606"/>
          <ac:grpSpMkLst>
            <pc:docMk/>
            <pc:sldMk cId="2206788482" sldId="325"/>
            <ac:grpSpMk id="9" creationId="{10BE40E3-5550-4CDD-B4FD-387C33EBF157}"/>
          </ac:grpSpMkLst>
        </pc:grpChg>
        <pc:picChg chg="add">
          <ac:chgData name="Susanne Åsebø-Trodal" userId="310bb61b-a93b-4fec-b63c-2c965087e08c" providerId="ADAL" clId="{96563F9D-F7BF-475E-8664-8BDF241D0742}" dt="2023-09-25T06:21:35.122" v="162" actId="26606"/>
          <ac:picMkLst>
            <pc:docMk/>
            <pc:sldMk cId="2206788482" sldId="325"/>
            <ac:picMk id="5" creationId="{5921B645-6CED-9DBC-770F-DD10DB71136E}"/>
          </ac:picMkLst>
        </pc:picChg>
      </pc:sldChg>
      <pc:sldChg chg="del mod modShow">
        <pc:chgData name="Susanne Åsebø-Trodal" userId="310bb61b-a93b-4fec-b63c-2c965087e08c" providerId="ADAL" clId="{96563F9D-F7BF-475E-8664-8BDF241D0742}" dt="2023-09-25T09:55:14.621" v="347" actId="2696"/>
        <pc:sldMkLst>
          <pc:docMk/>
          <pc:sldMk cId="1734405009" sldId="329"/>
        </pc:sldMkLst>
      </pc:sldChg>
      <pc:sldChg chg="del mod modShow">
        <pc:chgData name="Susanne Åsebø-Trodal" userId="310bb61b-a93b-4fec-b63c-2c965087e08c" providerId="ADAL" clId="{96563F9D-F7BF-475E-8664-8BDF241D0742}" dt="2023-09-25T09:55:11.155" v="346" actId="2696"/>
        <pc:sldMkLst>
          <pc:docMk/>
          <pc:sldMk cId="1120075401" sldId="330"/>
        </pc:sldMkLst>
      </pc:sldChg>
      <pc:sldChg chg="addSp delSp modSp del mod setBg addAnim setClrOvrMap modShow">
        <pc:chgData name="Susanne Åsebø-Trodal" userId="310bb61b-a93b-4fec-b63c-2c965087e08c" providerId="ADAL" clId="{96563F9D-F7BF-475E-8664-8BDF241D0742}" dt="2023-09-25T09:55:18.099" v="348" actId="2696"/>
        <pc:sldMkLst>
          <pc:docMk/>
          <pc:sldMk cId="242453831" sldId="331"/>
        </pc:sldMkLst>
        <pc:spChg chg="mod">
          <ac:chgData name="Susanne Åsebø-Trodal" userId="310bb61b-a93b-4fec-b63c-2c965087e08c" providerId="ADAL" clId="{96563F9D-F7BF-475E-8664-8BDF241D0742}" dt="2023-09-25T06:22:39.291" v="176" actId="26606"/>
          <ac:spMkLst>
            <pc:docMk/>
            <pc:sldMk cId="242453831" sldId="331"/>
            <ac:spMk id="2" creationId="{00000000-0000-0000-0000-000000000000}"/>
          </ac:spMkLst>
        </pc:spChg>
        <pc:spChg chg="mod ord">
          <ac:chgData name="Susanne Åsebø-Trodal" userId="310bb61b-a93b-4fec-b63c-2c965087e08c" providerId="ADAL" clId="{96563F9D-F7BF-475E-8664-8BDF241D0742}" dt="2023-09-25T06:22:39.291" v="176" actId="26606"/>
          <ac:spMkLst>
            <pc:docMk/>
            <pc:sldMk cId="242453831" sldId="331"/>
            <ac:spMk id="3" creationId="{00000000-0000-0000-0000-000000000000}"/>
          </ac:spMkLst>
        </pc:spChg>
        <pc:spChg chg="add">
          <ac:chgData name="Susanne Åsebø-Trodal" userId="310bb61b-a93b-4fec-b63c-2c965087e08c" providerId="ADAL" clId="{96563F9D-F7BF-475E-8664-8BDF241D0742}" dt="2023-09-25T06:22:39.291" v="176" actId="26606"/>
          <ac:spMkLst>
            <pc:docMk/>
            <pc:sldMk cId="242453831" sldId="331"/>
            <ac:spMk id="8" creationId="{27577DEC-D9A5-404D-9789-702F4319BEC8}"/>
          </ac:spMkLst>
        </pc:spChg>
        <pc:spChg chg="add del">
          <ac:chgData name="Susanne Åsebø-Trodal" userId="310bb61b-a93b-4fec-b63c-2c965087e08c" providerId="ADAL" clId="{96563F9D-F7BF-475E-8664-8BDF241D0742}" dt="2023-09-25T06:22:39.272" v="175" actId="26606"/>
          <ac:spMkLst>
            <pc:docMk/>
            <pc:sldMk cId="242453831" sldId="331"/>
            <ac:spMk id="13" creationId="{66D61E08-70C3-48D8-BEA0-787111DC30DA}"/>
          </ac:spMkLst>
        </pc:spChg>
        <pc:spChg chg="add del">
          <ac:chgData name="Susanne Åsebø-Trodal" userId="310bb61b-a93b-4fec-b63c-2c965087e08c" providerId="ADAL" clId="{96563F9D-F7BF-475E-8664-8BDF241D0742}" dt="2023-09-25T06:22:39.272" v="175" actId="26606"/>
          <ac:spMkLst>
            <pc:docMk/>
            <pc:sldMk cId="242453831" sldId="331"/>
            <ac:spMk id="15" creationId="{FC55298F-0AE5-478E-AD2B-03C2614C5833}"/>
          </ac:spMkLst>
        </pc:spChg>
        <pc:spChg chg="add del">
          <ac:chgData name="Susanne Åsebø-Trodal" userId="310bb61b-a93b-4fec-b63c-2c965087e08c" providerId="ADAL" clId="{96563F9D-F7BF-475E-8664-8BDF241D0742}" dt="2023-09-25T06:22:39.272" v="175" actId="26606"/>
          <ac:spMkLst>
            <pc:docMk/>
            <pc:sldMk cId="242453831" sldId="331"/>
            <ac:spMk id="17" creationId="{C180E4EA-0B63-4779-A895-7E90E71088F3}"/>
          </ac:spMkLst>
        </pc:spChg>
        <pc:spChg chg="add del">
          <ac:chgData name="Susanne Åsebø-Trodal" userId="310bb61b-a93b-4fec-b63c-2c965087e08c" providerId="ADAL" clId="{96563F9D-F7BF-475E-8664-8BDF241D0742}" dt="2023-09-25T06:22:39.272" v="175" actId="26606"/>
          <ac:spMkLst>
            <pc:docMk/>
            <pc:sldMk cId="242453831" sldId="331"/>
            <ac:spMk id="19" creationId="{CEE01D9D-3DE8-4EED-B0D3-8F3C79CC7673}"/>
          </ac:spMkLst>
        </pc:spChg>
        <pc:spChg chg="add del">
          <ac:chgData name="Susanne Åsebø-Trodal" userId="310bb61b-a93b-4fec-b63c-2c965087e08c" providerId="ADAL" clId="{96563F9D-F7BF-475E-8664-8BDF241D0742}" dt="2023-09-25T06:22:39.272" v="175" actId="26606"/>
          <ac:spMkLst>
            <pc:docMk/>
            <pc:sldMk cId="242453831" sldId="331"/>
            <ac:spMk id="21" creationId="{89AF5CE9-607F-43F4-8983-DCD6DA4051FD}"/>
          </ac:spMkLst>
        </pc:spChg>
        <pc:spChg chg="add del">
          <ac:chgData name="Susanne Åsebø-Trodal" userId="310bb61b-a93b-4fec-b63c-2c965087e08c" providerId="ADAL" clId="{96563F9D-F7BF-475E-8664-8BDF241D0742}" dt="2023-09-25T06:22:39.272" v="175" actId="26606"/>
          <ac:spMkLst>
            <pc:docMk/>
            <pc:sldMk cId="242453831" sldId="331"/>
            <ac:spMk id="23" creationId="{6EEA2DBD-9E1E-4521-8C01-F32AD18A89E3}"/>
          </ac:spMkLst>
        </pc:spChg>
        <pc:spChg chg="add del">
          <ac:chgData name="Susanne Åsebø-Trodal" userId="310bb61b-a93b-4fec-b63c-2c965087e08c" providerId="ADAL" clId="{96563F9D-F7BF-475E-8664-8BDF241D0742}" dt="2023-09-25T06:22:39.272" v="175" actId="26606"/>
          <ac:spMkLst>
            <pc:docMk/>
            <pc:sldMk cId="242453831" sldId="331"/>
            <ac:spMk id="25" creationId="{15BBD2C1-BA9B-46A9-A27A-33498B169272}"/>
          </ac:spMkLst>
        </pc:spChg>
        <pc:grpChg chg="add">
          <ac:chgData name="Susanne Åsebø-Trodal" userId="310bb61b-a93b-4fec-b63c-2c965087e08c" providerId="ADAL" clId="{96563F9D-F7BF-475E-8664-8BDF241D0742}" dt="2023-09-25T06:22:39.291" v="176" actId="26606"/>
          <ac:grpSpMkLst>
            <pc:docMk/>
            <pc:sldMk cId="242453831" sldId="331"/>
            <ac:grpSpMk id="10" creationId="{CEEA9366-CEA8-4F23-B065-4337F0D836FE}"/>
          </ac:grpSpMkLst>
        </pc:grpChg>
        <pc:picChg chg="add del">
          <ac:chgData name="Susanne Åsebø-Trodal" userId="310bb61b-a93b-4fec-b63c-2c965087e08c" providerId="ADAL" clId="{96563F9D-F7BF-475E-8664-8BDF241D0742}" dt="2023-09-25T06:22:39.272" v="175" actId="26606"/>
          <ac:picMkLst>
            <pc:docMk/>
            <pc:sldMk cId="242453831" sldId="331"/>
            <ac:picMk id="5" creationId="{FB52656E-E23B-E700-B69F-92F1105FB1AD}"/>
          </ac:picMkLst>
        </pc:picChg>
        <pc:cxnChg chg="add del">
          <ac:chgData name="Susanne Åsebø-Trodal" userId="310bb61b-a93b-4fec-b63c-2c965087e08c" providerId="ADAL" clId="{96563F9D-F7BF-475E-8664-8BDF241D0742}" dt="2023-09-25T06:22:39.272" v="175" actId="26606"/>
          <ac:cxnSpMkLst>
            <pc:docMk/>
            <pc:sldMk cId="242453831" sldId="331"/>
            <ac:cxnSpMk id="9" creationId="{A57C1A16-B8AB-4D99-A195-A38F556A6486}"/>
          </ac:cxnSpMkLst>
        </pc:cxnChg>
        <pc:cxnChg chg="add del">
          <ac:chgData name="Susanne Åsebø-Trodal" userId="310bb61b-a93b-4fec-b63c-2c965087e08c" providerId="ADAL" clId="{96563F9D-F7BF-475E-8664-8BDF241D0742}" dt="2023-09-25T06:22:39.272" v="175" actId="26606"/>
          <ac:cxnSpMkLst>
            <pc:docMk/>
            <pc:sldMk cId="242453831" sldId="331"/>
            <ac:cxnSpMk id="11" creationId="{F8A9B20B-D1DD-4573-B5EC-558029519236}"/>
          </ac:cxnSpMkLst>
        </pc:cxnChg>
      </pc:sldChg>
      <pc:sldChg chg="addSp modSp mod setBg setClrOvrMap">
        <pc:chgData name="Susanne Åsebø-Trodal" userId="310bb61b-a93b-4fec-b63c-2c965087e08c" providerId="ADAL" clId="{96563F9D-F7BF-475E-8664-8BDF241D0742}" dt="2023-09-25T06:16:50.806" v="29" actId="26606"/>
        <pc:sldMkLst>
          <pc:docMk/>
          <pc:sldMk cId="1015696188" sldId="334"/>
        </pc:sldMkLst>
        <pc:spChg chg="mod">
          <ac:chgData name="Susanne Åsebø-Trodal" userId="310bb61b-a93b-4fec-b63c-2c965087e08c" providerId="ADAL" clId="{96563F9D-F7BF-475E-8664-8BDF241D0742}" dt="2023-09-25T06:16:50.806" v="29" actId="26606"/>
          <ac:spMkLst>
            <pc:docMk/>
            <pc:sldMk cId="1015696188" sldId="334"/>
            <ac:spMk id="2" creationId="{5B1669A5-EDDE-C263-E326-BA4565396E10}"/>
          </ac:spMkLst>
        </pc:spChg>
        <pc:spChg chg="mod">
          <ac:chgData name="Susanne Åsebø-Trodal" userId="310bb61b-a93b-4fec-b63c-2c965087e08c" providerId="ADAL" clId="{96563F9D-F7BF-475E-8664-8BDF241D0742}" dt="2023-09-25T06:16:50.806" v="29" actId="26606"/>
          <ac:spMkLst>
            <pc:docMk/>
            <pc:sldMk cId="1015696188" sldId="334"/>
            <ac:spMk id="3" creationId="{1612EAB9-F29B-112D-7904-B07B8FED9299}"/>
          </ac:spMkLst>
        </pc:spChg>
        <pc:spChg chg="add">
          <ac:chgData name="Susanne Åsebø-Trodal" userId="310bb61b-a93b-4fec-b63c-2c965087e08c" providerId="ADAL" clId="{96563F9D-F7BF-475E-8664-8BDF241D0742}" dt="2023-09-25T06:16:50.806" v="29" actId="26606"/>
          <ac:spMkLst>
            <pc:docMk/>
            <pc:sldMk cId="1015696188" sldId="334"/>
            <ac:spMk id="9" creationId="{3BCB5F6A-9EB0-40B0-9D13-3023E9A20508}"/>
          </ac:spMkLst>
        </pc:spChg>
        <pc:picChg chg="add">
          <ac:chgData name="Susanne Åsebø-Trodal" userId="310bb61b-a93b-4fec-b63c-2c965087e08c" providerId="ADAL" clId="{96563F9D-F7BF-475E-8664-8BDF241D0742}" dt="2023-09-25T06:16:50.806" v="29" actId="26606"/>
          <ac:picMkLst>
            <pc:docMk/>
            <pc:sldMk cId="1015696188" sldId="334"/>
            <ac:picMk id="5" creationId="{CE40109B-75BF-7DB3-A48F-66AE08B04B9B}"/>
          </ac:picMkLst>
        </pc:picChg>
      </pc:sldChg>
      <pc:sldChg chg="addSp modSp mod setBg">
        <pc:chgData name="Susanne Åsebø-Trodal" userId="310bb61b-a93b-4fec-b63c-2c965087e08c" providerId="ADAL" clId="{96563F9D-F7BF-475E-8664-8BDF241D0742}" dt="2023-09-25T09:42:39.064" v="257"/>
        <pc:sldMkLst>
          <pc:docMk/>
          <pc:sldMk cId="3644463028" sldId="335"/>
        </pc:sldMkLst>
        <pc:spChg chg="mod">
          <ac:chgData name="Susanne Åsebø-Trodal" userId="310bb61b-a93b-4fec-b63c-2c965087e08c" providerId="ADAL" clId="{96563F9D-F7BF-475E-8664-8BDF241D0742}" dt="2023-09-25T06:16:57.175" v="30" actId="26606"/>
          <ac:spMkLst>
            <pc:docMk/>
            <pc:sldMk cId="3644463028" sldId="335"/>
            <ac:spMk id="2" creationId="{21B069D2-BDD0-044D-B1E3-9F22E936B64C}"/>
          </ac:spMkLst>
        </pc:spChg>
        <pc:spChg chg="mod">
          <ac:chgData name="Susanne Åsebø-Trodal" userId="310bb61b-a93b-4fec-b63c-2c965087e08c" providerId="ADAL" clId="{96563F9D-F7BF-475E-8664-8BDF241D0742}" dt="2023-09-25T06:16:57.175" v="30" actId="26606"/>
          <ac:spMkLst>
            <pc:docMk/>
            <pc:sldMk cId="3644463028" sldId="335"/>
            <ac:spMk id="3" creationId="{753EC825-93B8-C522-496F-EE39E1734EEE}"/>
          </ac:spMkLst>
        </pc:spChg>
        <pc:spChg chg="add">
          <ac:chgData name="Susanne Åsebø-Trodal" userId="310bb61b-a93b-4fec-b63c-2c965087e08c" providerId="ADAL" clId="{96563F9D-F7BF-475E-8664-8BDF241D0742}" dt="2023-09-25T06:16:57.175" v="30" actId="26606"/>
          <ac:spMkLst>
            <pc:docMk/>
            <pc:sldMk cId="3644463028" sldId="335"/>
            <ac:spMk id="9" creationId="{518E5A25-92C5-4F27-8E26-0AAAB0CDC85E}"/>
          </ac:spMkLst>
        </pc:spChg>
        <pc:picChg chg="add">
          <ac:chgData name="Susanne Åsebø-Trodal" userId="310bb61b-a93b-4fec-b63c-2c965087e08c" providerId="ADAL" clId="{96563F9D-F7BF-475E-8664-8BDF241D0742}" dt="2023-09-25T06:16:57.175" v="30" actId="26606"/>
          <ac:picMkLst>
            <pc:docMk/>
            <pc:sldMk cId="3644463028" sldId="335"/>
            <ac:picMk id="5" creationId="{8C23F397-AF3F-2FEF-BDE1-6DFC0070E0EB}"/>
          </ac:picMkLst>
        </pc:picChg>
      </pc:sldChg>
      <pc:sldChg chg="addSp delSp modSp mod setBg setClrOvrMap">
        <pc:chgData name="Susanne Åsebø-Trodal" userId="310bb61b-a93b-4fec-b63c-2c965087e08c" providerId="ADAL" clId="{96563F9D-F7BF-475E-8664-8BDF241D0742}" dt="2023-09-25T09:57:07.836" v="356"/>
        <pc:sldMkLst>
          <pc:docMk/>
          <pc:sldMk cId="3118635484" sldId="336"/>
        </pc:sldMkLst>
        <pc:spChg chg="mod">
          <ac:chgData name="Susanne Åsebø-Trodal" userId="310bb61b-a93b-4fec-b63c-2c965087e08c" providerId="ADAL" clId="{96563F9D-F7BF-475E-8664-8BDF241D0742}" dt="2023-09-25T06:17:11.647" v="36" actId="26606"/>
          <ac:spMkLst>
            <pc:docMk/>
            <pc:sldMk cId="3118635484" sldId="336"/>
            <ac:spMk id="2" creationId="{F1C050B1-3CAC-51B7-56A7-18BEE88BCB76}"/>
          </ac:spMkLst>
        </pc:spChg>
        <pc:spChg chg="add del">
          <ac:chgData name="Susanne Åsebø-Trodal" userId="310bb61b-a93b-4fec-b63c-2c965087e08c" providerId="ADAL" clId="{96563F9D-F7BF-475E-8664-8BDF241D0742}" dt="2023-09-25T06:17:07.700" v="32" actId="26606"/>
          <ac:spMkLst>
            <pc:docMk/>
            <pc:sldMk cId="3118635484" sldId="336"/>
            <ac:spMk id="56" creationId="{3BCB5F6A-9EB0-40B0-9D13-3023E9A20508}"/>
          </ac:spMkLst>
        </pc:spChg>
        <pc:spChg chg="add del">
          <ac:chgData name="Susanne Åsebø-Trodal" userId="310bb61b-a93b-4fec-b63c-2c965087e08c" providerId="ADAL" clId="{96563F9D-F7BF-475E-8664-8BDF241D0742}" dt="2023-09-25T06:17:10.244" v="34" actId="26606"/>
          <ac:spMkLst>
            <pc:docMk/>
            <pc:sldMk cId="3118635484" sldId="336"/>
            <ac:spMk id="58" creationId="{518E5A25-92C5-4F27-8E26-0AAAB0CDC85E}"/>
          </ac:spMkLst>
        </pc:spChg>
        <pc:spChg chg="add del">
          <ac:chgData name="Susanne Åsebø-Trodal" userId="310bb61b-a93b-4fec-b63c-2c965087e08c" providerId="ADAL" clId="{96563F9D-F7BF-475E-8664-8BDF241D0742}" dt="2023-09-25T06:17:11.647" v="36" actId="26606"/>
          <ac:spMkLst>
            <pc:docMk/>
            <pc:sldMk cId="3118635484" sldId="336"/>
            <ac:spMk id="69" creationId="{BDDE9CD4-0E0A-4129-8689-A89C4E9A666D}"/>
          </ac:spMkLst>
        </pc:spChg>
        <pc:grpChg chg="add del">
          <ac:chgData name="Susanne Åsebø-Trodal" userId="310bb61b-a93b-4fec-b63c-2c965087e08c" providerId="ADAL" clId="{96563F9D-F7BF-475E-8664-8BDF241D0742}" dt="2023-09-25T06:17:11.647" v="36" actId="26606"/>
          <ac:grpSpMkLst>
            <pc:docMk/>
            <pc:sldMk cId="3118635484" sldId="336"/>
            <ac:grpSpMk id="70" creationId="{85DB3CA2-FA66-42B9-90EF-394894352D8C}"/>
          </ac:grpSpMkLst>
        </pc:grpChg>
        <pc:grpChg chg="add del">
          <ac:chgData name="Susanne Åsebø-Trodal" userId="310bb61b-a93b-4fec-b63c-2c965087e08c" providerId="ADAL" clId="{96563F9D-F7BF-475E-8664-8BDF241D0742}" dt="2023-09-25T06:17:15.710" v="38" actId="26606"/>
          <ac:grpSpMkLst>
            <pc:docMk/>
            <pc:sldMk cId="3118635484" sldId="336"/>
            <ac:grpSpMk id="72" creationId="{DDE8DE2B-61C1-46D5-BEB8-521321C182C4}"/>
          </ac:grpSpMkLst>
        </pc:grpChg>
        <pc:graphicFrameChg chg="mod modGraphic">
          <ac:chgData name="Susanne Åsebø-Trodal" userId="310bb61b-a93b-4fec-b63c-2c965087e08c" providerId="ADAL" clId="{96563F9D-F7BF-475E-8664-8BDF241D0742}" dt="2023-09-25T06:17:11.647" v="36" actId="26606"/>
          <ac:graphicFrameMkLst>
            <pc:docMk/>
            <pc:sldMk cId="3118635484" sldId="336"/>
            <ac:graphicFrameMk id="51" creationId="{C7927847-F10B-AF34-F103-9455D4759AC8}"/>
          </ac:graphicFrameMkLst>
        </pc:graphicFrameChg>
      </pc:sldChg>
      <pc:sldChg chg="del">
        <pc:chgData name="Susanne Åsebø-Trodal" userId="310bb61b-a93b-4fec-b63c-2c965087e08c" providerId="ADAL" clId="{96563F9D-F7BF-475E-8664-8BDF241D0742}" dt="2023-09-25T06:17:27.574" v="39" actId="2696"/>
        <pc:sldMkLst>
          <pc:docMk/>
          <pc:sldMk cId="885415558" sldId="337"/>
        </pc:sldMkLst>
      </pc:sldChg>
      <pc:sldChg chg="del">
        <pc:chgData name="Susanne Åsebø-Trodal" userId="310bb61b-a93b-4fec-b63c-2c965087e08c" providerId="ADAL" clId="{96563F9D-F7BF-475E-8664-8BDF241D0742}" dt="2023-09-25T06:17:32.303" v="40" actId="2696"/>
        <pc:sldMkLst>
          <pc:docMk/>
          <pc:sldMk cId="3849127488" sldId="338"/>
        </pc:sldMkLst>
      </pc:sldChg>
      <pc:sldChg chg="setBg">
        <pc:chgData name="Susanne Åsebø-Trodal" userId="310bb61b-a93b-4fec-b63c-2c965087e08c" providerId="ADAL" clId="{96563F9D-F7BF-475E-8664-8BDF241D0742}" dt="2023-09-25T09:41:18.422" v="226"/>
        <pc:sldMkLst>
          <pc:docMk/>
          <pc:sldMk cId="543854446" sldId="339"/>
        </pc:sldMkLst>
      </pc:sldChg>
      <pc:sldChg chg="ord setBg">
        <pc:chgData name="Susanne Åsebø-Trodal" userId="310bb61b-a93b-4fec-b63c-2c965087e08c" providerId="ADAL" clId="{96563F9D-F7BF-475E-8664-8BDF241D0742}" dt="2023-09-25T09:41:38.002" v="228"/>
        <pc:sldMkLst>
          <pc:docMk/>
          <pc:sldMk cId="0" sldId="340"/>
        </pc:sldMkLst>
      </pc:sldChg>
      <pc:sldChg chg="addSp modSp del mod setBg">
        <pc:chgData name="Susanne Åsebø-Trodal" userId="310bb61b-a93b-4fec-b63c-2c965087e08c" providerId="ADAL" clId="{96563F9D-F7BF-475E-8664-8BDF241D0742}" dt="2023-09-25T09:53:55.177" v="341" actId="2696"/>
        <pc:sldMkLst>
          <pc:docMk/>
          <pc:sldMk cId="0" sldId="341"/>
        </pc:sldMkLst>
        <pc:spChg chg="mod ord">
          <ac:chgData name="Susanne Åsebø-Trodal" userId="310bb61b-a93b-4fec-b63c-2c965087e08c" providerId="ADAL" clId="{96563F9D-F7BF-475E-8664-8BDF241D0742}" dt="2023-09-25T06:15:56.444" v="16" actId="27636"/>
          <ac:spMkLst>
            <pc:docMk/>
            <pc:sldMk cId="0" sldId="341"/>
            <ac:spMk id="4098" creationId="{6877A9A8-8953-F644-90F9-C261B2D00839}"/>
          </ac:spMkLst>
        </pc:spChg>
        <pc:spChg chg="mod">
          <ac:chgData name="Susanne Åsebø-Trodal" userId="310bb61b-a93b-4fec-b63c-2c965087e08c" providerId="ADAL" clId="{96563F9D-F7BF-475E-8664-8BDF241D0742}" dt="2023-09-25T06:15:56.397" v="15" actId="26606"/>
          <ac:spMkLst>
            <pc:docMk/>
            <pc:sldMk cId="0" sldId="341"/>
            <ac:spMk id="4100" creationId="{92D18B54-0FA6-8C44-80AE-33A36FB6DB2D}"/>
          </ac:spMkLst>
        </pc:spChg>
        <pc:spChg chg="mod ord">
          <ac:chgData name="Susanne Åsebø-Trodal" userId="310bb61b-a93b-4fec-b63c-2c965087e08c" providerId="ADAL" clId="{96563F9D-F7BF-475E-8664-8BDF241D0742}" dt="2023-09-25T06:15:56.397" v="15" actId="26606"/>
          <ac:spMkLst>
            <pc:docMk/>
            <pc:sldMk cId="0" sldId="341"/>
            <ac:spMk id="4101" creationId="{033953EE-5AAC-1342-B8E9-FFFF425B4228}"/>
          </ac:spMkLst>
        </pc:spChg>
        <pc:spChg chg="add">
          <ac:chgData name="Susanne Åsebø-Trodal" userId="310bb61b-a93b-4fec-b63c-2c965087e08c" providerId="ADAL" clId="{96563F9D-F7BF-475E-8664-8BDF241D0742}" dt="2023-09-25T06:15:56.397" v="15" actId="26606"/>
          <ac:spMkLst>
            <pc:docMk/>
            <pc:sldMk cId="0" sldId="341"/>
            <ac:spMk id="4106" creationId="{A65AC7D1-EAA9-48F5-B509-60A7F50BF703}"/>
          </ac:spMkLst>
        </pc:spChg>
        <pc:spChg chg="add">
          <ac:chgData name="Susanne Åsebø-Trodal" userId="310bb61b-a93b-4fec-b63c-2c965087e08c" providerId="ADAL" clId="{96563F9D-F7BF-475E-8664-8BDF241D0742}" dt="2023-09-25T06:15:56.397" v="15" actId="26606"/>
          <ac:spMkLst>
            <pc:docMk/>
            <pc:sldMk cId="0" sldId="341"/>
            <ac:spMk id="4108" creationId="{D6320AF9-619A-4175-865B-5663E1AEF4C5}"/>
          </ac:spMkLst>
        </pc:spChg>
        <pc:spChg chg="add">
          <ac:chgData name="Susanne Åsebø-Trodal" userId="310bb61b-a93b-4fec-b63c-2c965087e08c" providerId="ADAL" clId="{96563F9D-F7BF-475E-8664-8BDF241D0742}" dt="2023-09-25T06:15:56.397" v="15" actId="26606"/>
          <ac:spMkLst>
            <pc:docMk/>
            <pc:sldMk cId="0" sldId="341"/>
            <ac:spMk id="4114" creationId="{7E018740-5C2B-4A41-AC1A-7E68D1EC1954}"/>
          </ac:spMkLst>
        </pc:spChg>
        <pc:spChg chg="add">
          <ac:chgData name="Susanne Åsebø-Trodal" userId="310bb61b-a93b-4fec-b63c-2c965087e08c" providerId="ADAL" clId="{96563F9D-F7BF-475E-8664-8BDF241D0742}" dt="2023-09-25T06:15:56.397" v="15" actId="26606"/>
          <ac:spMkLst>
            <pc:docMk/>
            <pc:sldMk cId="0" sldId="341"/>
            <ac:spMk id="4116" creationId="{166F75A4-C475-4941-8EE2-B80A06A2C1BB}"/>
          </ac:spMkLst>
        </pc:spChg>
        <pc:spChg chg="add">
          <ac:chgData name="Susanne Åsebø-Trodal" userId="310bb61b-a93b-4fec-b63c-2c965087e08c" providerId="ADAL" clId="{96563F9D-F7BF-475E-8664-8BDF241D0742}" dt="2023-09-25T06:15:56.397" v="15" actId="26606"/>
          <ac:spMkLst>
            <pc:docMk/>
            <pc:sldMk cId="0" sldId="341"/>
            <ac:spMk id="4118" creationId="{A032553A-72E8-4B0D-8405-FF9771C9AF05}"/>
          </ac:spMkLst>
        </pc:spChg>
        <pc:spChg chg="add">
          <ac:chgData name="Susanne Åsebø-Trodal" userId="310bb61b-a93b-4fec-b63c-2c965087e08c" providerId="ADAL" clId="{96563F9D-F7BF-475E-8664-8BDF241D0742}" dt="2023-09-25T06:15:56.397" v="15" actId="26606"/>
          <ac:spMkLst>
            <pc:docMk/>
            <pc:sldMk cId="0" sldId="341"/>
            <ac:spMk id="4120" creationId="{765800AC-C3B9-498E-87BC-29FAE4C76B21}"/>
          </ac:spMkLst>
        </pc:spChg>
        <pc:spChg chg="add">
          <ac:chgData name="Susanne Åsebø-Trodal" userId="310bb61b-a93b-4fec-b63c-2c965087e08c" providerId="ADAL" clId="{96563F9D-F7BF-475E-8664-8BDF241D0742}" dt="2023-09-25T06:15:56.397" v="15" actId="26606"/>
          <ac:spMkLst>
            <pc:docMk/>
            <pc:sldMk cId="0" sldId="341"/>
            <ac:spMk id="4122" creationId="{1F9D6ACB-2FF4-49F9-978A-E0D5327FC635}"/>
          </ac:spMkLst>
        </pc:spChg>
        <pc:spChg chg="add">
          <ac:chgData name="Susanne Åsebø-Trodal" userId="310bb61b-a93b-4fec-b63c-2c965087e08c" providerId="ADAL" clId="{96563F9D-F7BF-475E-8664-8BDF241D0742}" dt="2023-09-25T06:15:56.397" v="15" actId="26606"/>
          <ac:spMkLst>
            <pc:docMk/>
            <pc:sldMk cId="0" sldId="341"/>
            <ac:spMk id="4124" creationId="{A5EC319D-0FEA-4B95-A3EA-01E35672C95B}"/>
          </ac:spMkLst>
        </pc:spChg>
        <pc:picChg chg="mod">
          <ac:chgData name="Susanne Åsebø-Trodal" userId="310bb61b-a93b-4fec-b63c-2c965087e08c" providerId="ADAL" clId="{96563F9D-F7BF-475E-8664-8BDF241D0742}" dt="2023-09-25T09:42:13.489" v="255" actId="207"/>
          <ac:picMkLst>
            <pc:docMk/>
            <pc:sldMk cId="0" sldId="341"/>
            <ac:picMk id="4099" creationId="{1CFCA4E6-7B12-DE48-9747-5844D5DD95DD}"/>
          </ac:picMkLst>
        </pc:picChg>
        <pc:cxnChg chg="add">
          <ac:chgData name="Susanne Åsebø-Trodal" userId="310bb61b-a93b-4fec-b63c-2c965087e08c" providerId="ADAL" clId="{96563F9D-F7BF-475E-8664-8BDF241D0742}" dt="2023-09-25T06:15:56.397" v="15" actId="26606"/>
          <ac:cxnSpMkLst>
            <pc:docMk/>
            <pc:sldMk cId="0" sldId="341"/>
            <ac:cxnSpMk id="4110" creationId="{063B6EC6-D752-4EE7-908B-F8F19E8C7FEA}"/>
          </ac:cxnSpMkLst>
        </pc:cxnChg>
        <pc:cxnChg chg="add">
          <ac:chgData name="Susanne Åsebø-Trodal" userId="310bb61b-a93b-4fec-b63c-2c965087e08c" providerId="ADAL" clId="{96563F9D-F7BF-475E-8664-8BDF241D0742}" dt="2023-09-25T06:15:56.397" v="15" actId="26606"/>
          <ac:cxnSpMkLst>
            <pc:docMk/>
            <pc:sldMk cId="0" sldId="341"/>
            <ac:cxnSpMk id="4112" creationId="{EFECD4E8-AD3E-4228-82A2-9461958EA94D}"/>
          </ac:cxnSpMkLst>
        </pc:cxnChg>
      </pc:sldChg>
      <pc:sldChg chg="addSp modSp del mod setBg modShow">
        <pc:chgData name="Susanne Åsebø-Trodal" userId="310bb61b-a93b-4fec-b63c-2c965087e08c" providerId="ADAL" clId="{96563F9D-F7BF-475E-8664-8BDF241D0742}" dt="2023-09-25T09:54:04.589" v="342" actId="2696"/>
        <pc:sldMkLst>
          <pc:docMk/>
          <pc:sldMk cId="0" sldId="342"/>
        </pc:sldMkLst>
        <pc:spChg chg="mod ord">
          <ac:chgData name="Susanne Åsebø-Trodal" userId="310bb61b-a93b-4fec-b63c-2c965087e08c" providerId="ADAL" clId="{96563F9D-F7BF-475E-8664-8BDF241D0742}" dt="2023-09-25T09:23:38.191" v="188" actId="27636"/>
          <ac:spMkLst>
            <pc:docMk/>
            <pc:sldMk cId="0" sldId="342"/>
            <ac:spMk id="5122" creationId="{601AE85F-0270-694D-BB31-9A4F8BBC3775}"/>
          </ac:spMkLst>
        </pc:spChg>
        <pc:spChg chg="mod">
          <ac:chgData name="Susanne Åsebø-Trodal" userId="310bb61b-a93b-4fec-b63c-2c965087e08c" providerId="ADAL" clId="{96563F9D-F7BF-475E-8664-8BDF241D0742}" dt="2023-09-25T06:16:06.605" v="17" actId="26606"/>
          <ac:spMkLst>
            <pc:docMk/>
            <pc:sldMk cId="0" sldId="342"/>
            <ac:spMk id="5123" creationId="{ED0DD5FF-700B-A940-A749-3259618A46DC}"/>
          </ac:spMkLst>
        </pc:spChg>
        <pc:spChg chg="mod">
          <ac:chgData name="Susanne Åsebø-Trodal" userId="310bb61b-a93b-4fec-b63c-2c965087e08c" providerId="ADAL" clId="{96563F9D-F7BF-475E-8664-8BDF241D0742}" dt="2023-09-25T06:16:06.605" v="17" actId="26606"/>
          <ac:spMkLst>
            <pc:docMk/>
            <pc:sldMk cId="0" sldId="342"/>
            <ac:spMk id="5124" creationId="{DCF75810-19E7-7E42-A7FA-633B384A9014}"/>
          </ac:spMkLst>
        </pc:spChg>
        <pc:spChg chg="add">
          <ac:chgData name="Susanne Åsebø-Trodal" userId="310bb61b-a93b-4fec-b63c-2c965087e08c" providerId="ADAL" clId="{96563F9D-F7BF-475E-8664-8BDF241D0742}" dt="2023-09-25T06:16:06.605" v="17" actId="26606"/>
          <ac:spMkLst>
            <pc:docMk/>
            <pc:sldMk cId="0" sldId="342"/>
            <ac:spMk id="5130" creationId="{518E5A25-92C5-4F27-8E26-0AAAB0CDC85E}"/>
          </ac:spMkLst>
        </pc:spChg>
        <pc:picChg chg="add">
          <ac:chgData name="Susanne Åsebø-Trodal" userId="310bb61b-a93b-4fec-b63c-2c965087e08c" providerId="ADAL" clId="{96563F9D-F7BF-475E-8664-8BDF241D0742}" dt="2023-09-25T06:16:06.605" v="17" actId="26606"/>
          <ac:picMkLst>
            <pc:docMk/>
            <pc:sldMk cId="0" sldId="342"/>
            <ac:picMk id="5126" creationId="{999F1F44-557D-9DD9-4347-A9AE1A3B0ED4}"/>
          </ac:picMkLst>
        </pc:picChg>
      </pc:sldChg>
      <pc:sldChg chg="addSp modSp del mod setBg setClrOvrMap modShow">
        <pc:chgData name="Susanne Åsebø-Trodal" userId="310bb61b-a93b-4fec-b63c-2c965087e08c" providerId="ADAL" clId="{96563F9D-F7BF-475E-8664-8BDF241D0742}" dt="2023-09-25T09:54:11.483" v="343" actId="2696"/>
        <pc:sldMkLst>
          <pc:docMk/>
          <pc:sldMk cId="536624633" sldId="343"/>
        </pc:sldMkLst>
        <pc:spChg chg="mod">
          <ac:chgData name="Susanne Åsebø-Trodal" userId="310bb61b-a93b-4fec-b63c-2c965087e08c" providerId="ADAL" clId="{96563F9D-F7BF-475E-8664-8BDF241D0742}" dt="2023-09-25T06:16:13.549" v="19" actId="26606"/>
          <ac:spMkLst>
            <pc:docMk/>
            <pc:sldMk cId="536624633" sldId="343"/>
            <ac:spMk id="2" creationId="{C3025C3D-D49A-53BF-C877-6154A1EE31E4}"/>
          </ac:spMkLst>
        </pc:spChg>
        <pc:spChg chg="mod">
          <ac:chgData name="Susanne Åsebø-Trodal" userId="310bb61b-a93b-4fec-b63c-2c965087e08c" providerId="ADAL" clId="{96563F9D-F7BF-475E-8664-8BDF241D0742}" dt="2023-09-25T06:16:13.549" v="19" actId="26606"/>
          <ac:spMkLst>
            <pc:docMk/>
            <pc:sldMk cId="536624633" sldId="343"/>
            <ac:spMk id="3" creationId="{8C71CAD4-79FA-52A3-AA88-E4FF165C10B5}"/>
          </ac:spMkLst>
        </pc:spChg>
        <pc:spChg chg="mod ord">
          <ac:chgData name="Susanne Åsebø-Trodal" userId="310bb61b-a93b-4fec-b63c-2c965087e08c" providerId="ADAL" clId="{96563F9D-F7BF-475E-8664-8BDF241D0742}" dt="2023-09-25T06:16:13.549" v="19" actId="26606"/>
          <ac:spMkLst>
            <pc:docMk/>
            <pc:sldMk cId="536624633" sldId="343"/>
            <ac:spMk id="4" creationId="{73EA6799-8019-957C-6C0C-FC4685D5E8F0}"/>
          </ac:spMkLst>
        </pc:spChg>
        <pc:spChg chg="add">
          <ac:chgData name="Susanne Åsebø-Trodal" userId="310bb61b-a93b-4fec-b63c-2c965087e08c" providerId="ADAL" clId="{96563F9D-F7BF-475E-8664-8BDF241D0742}" dt="2023-09-25T06:16:13.549" v="19" actId="26606"/>
          <ac:spMkLst>
            <pc:docMk/>
            <pc:sldMk cId="536624633" sldId="343"/>
            <ac:spMk id="10" creationId="{3BCB5F6A-9EB0-40B0-9D13-3023E9A20508}"/>
          </ac:spMkLst>
        </pc:spChg>
        <pc:picChg chg="mod">
          <ac:chgData name="Susanne Åsebø-Trodal" userId="310bb61b-a93b-4fec-b63c-2c965087e08c" providerId="ADAL" clId="{96563F9D-F7BF-475E-8664-8BDF241D0742}" dt="2023-09-25T06:16:13.549" v="19" actId="26606"/>
          <ac:picMkLst>
            <pc:docMk/>
            <pc:sldMk cId="536624633" sldId="343"/>
            <ac:picMk id="5" creationId="{7B191FFB-DA32-9329-F1B7-3EDB8123FB67}"/>
          </ac:picMkLst>
        </pc:picChg>
      </pc:sldChg>
      <pc:sldChg chg="addSp modSp del mod setBg">
        <pc:chgData name="Susanne Åsebø-Trodal" userId="310bb61b-a93b-4fec-b63c-2c965087e08c" providerId="ADAL" clId="{96563F9D-F7BF-475E-8664-8BDF241D0742}" dt="2023-09-25T09:54:21.766" v="345" actId="2696"/>
        <pc:sldMkLst>
          <pc:docMk/>
          <pc:sldMk cId="0" sldId="344"/>
        </pc:sldMkLst>
        <pc:spChg chg="mod ord">
          <ac:chgData name="Susanne Åsebø-Trodal" userId="310bb61b-a93b-4fec-b63c-2c965087e08c" providerId="ADAL" clId="{96563F9D-F7BF-475E-8664-8BDF241D0742}" dt="2023-09-25T06:16:45.427" v="28" actId="27636"/>
          <ac:spMkLst>
            <pc:docMk/>
            <pc:sldMk cId="0" sldId="344"/>
            <ac:spMk id="9218" creationId="{92A75191-0663-2C42-8B58-C766A652AD41}"/>
          </ac:spMkLst>
        </pc:spChg>
        <pc:spChg chg="mod">
          <ac:chgData name="Susanne Åsebø-Trodal" userId="310bb61b-a93b-4fec-b63c-2c965087e08c" providerId="ADAL" clId="{96563F9D-F7BF-475E-8664-8BDF241D0742}" dt="2023-09-25T06:16:45.398" v="27" actId="26606"/>
          <ac:spMkLst>
            <pc:docMk/>
            <pc:sldMk cId="0" sldId="344"/>
            <ac:spMk id="9219" creationId="{E6B705D2-40B3-6346-8391-A5888BF54F65}"/>
          </ac:spMkLst>
        </pc:spChg>
        <pc:spChg chg="add">
          <ac:chgData name="Susanne Åsebø-Trodal" userId="310bb61b-a93b-4fec-b63c-2c965087e08c" providerId="ADAL" clId="{96563F9D-F7BF-475E-8664-8BDF241D0742}" dt="2023-09-25T06:16:45.398" v="27" actId="26606"/>
          <ac:spMkLst>
            <pc:docMk/>
            <pc:sldMk cId="0" sldId="344"/>
            <ac:spMk id="9225" creationId="{9F4444CE-BC8D-4D61-B303-4C05614E62AB}"/>
          </ac:spMkLst>
        </pc:spChg>
        <pc:spChg chg="add">
          <ac:chgData name="Susanne Åsebø-Trodal" userId="310bb61b-a93b-4fec-b63c-2c965087e08c" providerId="ADAL" clId="{96563F9D-F7BF-475E-8664-8BDF241D0742}" dt="2023-09-25T06:16:45.398" v="27" actId="26606"/>
          <ac:spMkLst>
            <pc:docMk/>
            <pc:sldMk cId="0" sldId="344"/>
            <ac:spMk id="9227" creationId="{62423CA5-E2E1-4789-B759-9906C1C94063}"/>
          </ac:spMkLst>
        </pc:spChg>
        <pc:spChg chg="add">
          <ac:chgData name="Susanne Åsebø-Trodal" userId="310bb61b-a93b-4fec-b63c-2c965087e08c" providerId="ADAL" clId="{96563F9D-F7BF-475E-8664-8BDF241D0742}" dt="2023-09-25T06:16:45.398" v="27" actId="26606"/>
          <ac:spMkLst>
            <pc:docMk/>
            <pc:sldMk cId="0" sldId="344"/>
            <ac:spMk id="9229" creationId="{73772B81-181F-48B7-8826-4D9686D15DF5}"/>
          </ac:spMkLst>
        </pc:spChg>
        <pc:spChg chg="add">
          <ac:chgData name="Susanne Åsebø-Trodal" userId="310bb61b-a93b-4fec-b63c-2c965087e08c" providerId="ADAL" clId="{96563F9D-F7BF-475E-8664-8BDF241D0742}" dt="2023-09-25T06:16:45.398" v="27" actId="26606"/>
          <ac:spMkLst>
            <pc:docMk/>
            <pc:sldMk cId="0" sldId="344"/>
            <ac:spMk id="9231" creationId="{B2205F6E-03C6-4E92-877C-E2482F6599AA}"/>
          </ac:spMkLst>
        </pc:spChg>
        <pc:picChg chg="mod">
          <ac:chgData name="Susanne Åsebø-Trodal" userId="310bb61b-a93b-4fec-b63c-2c965087e08c" providerId="ADAL" clId="{96563F9D-F7BF-475E-8664-8BDF241D0742}" dt="2023-09-25T06:16:45.398" v="27" actId="26606"/>
          <ac:picMkLst>
            <pc:docMk/>
            <pc:sldMk cId="0" sldId="344"/>
            <ac:picMk id="9220" creationId="{09F2FE4F-CC40-F34C-908B-228579BF6D0E}"/>
          </ac:picMkLst>
        </pc:picChg>
      </pc:sldChg>
      <pc:sldChg chg="addSp delSp modSp mod setBg">
        <pc:chgData name="Susanne Åsebø-Trodal" userId="310bb61b-a93b-4fec-b63c-2c965087e08c" providerId="ADAL" clId="{96563F9D-F7BF-475E-8664-8BDF241D0742}" dt="2023-09-25T09:41:44.333" v="229"/>
        <pc:sldMkLst>
          <pc:docMk/>
          <pc:sldMk cId="1183922504" sldId="345"/>
        </pc:sldMkLst>
        <pc:spChg chg="mod ord">
          <ac:chgData name="Susanne Åsebø-Trodal" userId="310bb61b-a93b-4fec-b63c-2c965087e08c" providerId="ADAL" clId="{96563F9D-F7BF-475E-8664-8BDF241D0742}" dt="2023-09-25T06:15:51.792" v="14" actId="26606"/>
          <ac:spMkLst>
            <pc:docMk/>
            <pc:sldMk cId="1183922504" sldId="345"/>
            <ac:spMk id="5" creationId="{00000000-0000-0000-0000-000000000000}"/>
          </ac:spMkLst>
        </pc:spChg>
        <pc:spChg chg="mod ord">
          <ac:chgData name="Susanne Åsebø-Trodal" userId="310bb61b-a93b-4fec-b63c-2c965087e08c" providerId="ADAL" clId="{96563F9D-F7BF-475E-8664-8BDF241D0742}" dt="2023-09-25T06:15:51.792" v="14" actId="26606"/>
          <ac:spMkLst>
            <pc:docMk/>
            <pc:sldMk cId="1183922504" sldId="345"/>
            <ac:spMk id="13" creationId="{00000000-0000-0000-0000-000000000000}"/>
          </ac:spMkLst>
        </pc:spChg>
        <pc:spChg chg="add del">
          <ac:chgData name="Susanne Åsebø-Trodal" userId="310bb61b-a93b-4fec-b63c-2c965087e08c" providerId="ADAL" clId="{96563F9D-F7BF-475E-8664-8BDF241D0742}" dt="2023-09-25T06:15:45.656" v="11" actId="26606"/>
          <ac:spMkLst>
            <pc:docMk/>
            <pc:sldMk cId="1183922504" sldId="345"/>
            <ac:spMk id="33" creationId="{35002F6C-0142-4BD1-B14C-B2A8BE2BC116}"/>
          </ac:spMkLst>
        </pc:spChg>
        <pc:spChg chg="add del">
          <ac:chgData name="Susanne Åsebø-Trodal" userId="310bb61b-a93b-4fec-b63c-2c965087e08c" providerId="ADAL" clId="{96563F9D-F7BF-475E-8664-8BDF241D0742}" dt="2023-09-25T06:15:45.656" v="11" actId="26606"/>
          <ac:spMkLst>
            <pc:docMk/>
            <pc:sldMk cId="1183922504" sldId="345"/>
            <ac:spMk id="35" creationId="{889F2A4C-8C64-4700-8689-78F603984665}"/>
          </ac:spMkLst>
        </pc:spChg>
        <pc:spChg chg="add">
          <ac:chgData name="Susanne Åsebø-Trodal" userId="310bb61b-a93b-4fec-b63c-2c965087e08c" providerId="ADAL" clId="{96563F9D-F7BF-475E-8664-8BDF241D0742}" dt="2023-09-25T06:15:51.792" v="14" actId="26606"/>
          <ac:spMkLst>
            <pc:docMk/>
            <pc:sldMk cId="1183922504" sldId="345"/>
            <ac:spMk id="46" creationId="{7941F9B1-B01B-4A84-89D9-B169AEB4E456}"/>
          </ac:spMkLst>
        </pc:spChg>
        <pc:spChg chg="add">
          <ac:chgData name="Susanne Åsebø-Trodal" userId="310bb61b-a93b-4fec-b63c-2c965087e08c" providerId="ADAL" clId="{96563F9D-F7BF-475E-8664-8BDF241D0742}" dt="2023-09-25T06:15:51.792" v="14" actId="26606"/>
          <ac:spMkLst>
            <pc:docMk/>
            <pc:sldMk cId="1183922504" sldId="345"/>
            <ac:spMk id="48" creationId="{03E8462A-FEBA-4848-81CC-3F8DA3E477BE}"/>
          </ac:spMkLst>
        </pc:spChg>
        <pc:grpChg chg="add del">
          <ac:chgData name="Susanne Åsebø-Trodal" userId="310bb61b-a93b-4fec-b63c-2c965087e08c" providerId="ADAL" clId="{96563F9D-F7BF-475E-8664-8BDF241D0742}" dt="2023-09-25T06:15:45.656" v="11" actId="26606"/>
          <ac:grpSpMkLst>
            <pc:docMk/>
            <pc:sldMk cId="1183922504" sldId="345"/>
            <ac:grpSpMk id="21" creationId="{609316A9-990D-4EC3-A671-70EE5C1493A4}"/>
          </ac:grpSpMkLst>
        </pc:grpChg>
        <pc:grpChg chg="add del">
          <ac:chgData name="Susanne Åsebø-Trodal" userId="310bb61b-a93b-4fec-b63c-2c965087e08c" providerId="ADAL" clId="{96563F9D-F7BF-475E-8664-8BDF241D0742}" dt="2023-09-25T06:15:51.761" v="13" actId="26606"/>
          <ac:grpSpMkLst>
            <pc:docMk/>
            <pc:sldMk cId="1183922504" sldId="345"/>
            <ac:grpSpMk id="37" creationId="{609316A9-990D-4EC3-A671-70EE5C1493A4}"/>
          </ac:grpSpMkLst>
        </pc:grpChg>
        <pc:grpChg chg="add">
          <ac:chgData name="Susanne Åsebø-Trodal" userId="310bb61b-a93b-4fec-b63c-2c965087e08c" providerId="ADAL" clId="{96563F9D-F7BF-475E-8664-8BDF241D0742}" dt="2023-09-25T06:15:51.792" v="14" actId="26606"/>
          <ac:grpSpMkLst>
            <pc:docMk/>
            <pc:sldMk cId="1183922504" sldId="345"/>
            <ac:grpSpMk id="47" creationId="{609316A9-990D-4EC3-A671-70EE5C1493A4}"/>
          </ac:grpSpMkLst>
        </pc:grpChg>
        <pc:grpChg chg="add">
          <ac:chgData name="Susanne Åsebø-Trodal" userId="310bb61b-a93b-4fec-b63c-2c965087e08c" providerId="ADAL" clId="{96563F9D-F7BF-475E-8664-8BDF241D0742}" dt="2023-09-25T06:15:51.792" v="14" actId="26606"/>
          <ac:grpSpMkLst>
            <pc:docMk/>
            <pc:sldMk cId="1183922504" sldId="345"/>
            <ac:grpSpMk id="49" creationId="{2109F83F-40FE-4DB3-84CC-09FB3340D06D}"/>
          </ac:grpSpMkLst>
        </pc:grpChg>
        <pc:picChg chg="mod ord">
          <ac:chgData name="Susanne Åsebø-Trodal" userId="310bb61b-a93b-4fec-b63c-2c965087e08c" providerId="ADAL" clId="{96563F9D-F7BF-475E-8664-8BDF241D0742}" dt="2023-09-25T06:15:51.792" v="14" actId="26606"/>
          <ac:picMkLst>
            <pc:docMk/>
            <pc:sldMk cId="1183922504" sldId="345"/>
            <ac:picMk id="11" creationId="{00000000-0000-0000-0000-000000000000}"/>
          </ac:picMkLst>
        </pc:picChg>
        <pc:picChg chg="mod">
          <ac:chgData name="Susanne Åsebø-Trodal" userId="310bb61b-a93b-4fec-b63c-2c965087e08c" providerId="ADAL" clId="{96563F9D-F7BF-475E-8664-8BDF241D0742}" dt="2023-09-25T06:15:51.792" v="14" actId="26606"/>
          <ac:picMkLst>
            <pc:docMk/>
            <pc:sldMk cId="1183922504" sldId="345"/>
            <ac:picMk id="16" creationId="{00000000-0000-0000-0000-000000000000}"/>
          </ac:picMkLst>
        </pc:picChg>
      </pc:sldChg>
      <pc:sldChg chg="addSp delSp modSp mod setBg">
        <pc:chgData name="Susanne Åsebø-Trodal" userId="310bb61b-a93b-4fec-b63c-2c965087e08c" providerId="ADAL" clId="{96563F9D-F7BF-475E-8664-8BDF241D0742}" dt="2023-09-25T06:15:31.175" v="9" actId="26606"/>
        <pc:sldMkLst>
          <pc:docMk/>
          <pc:sldMk cId="2084877879" sldId="346"/>
        </pc:sldMkLst>
        <pc:spChg chg="mod">
          <ac:chgData name="Susanne Åsebø-Trodal" userId="310bb61b-a93b-4fec-b63c-2c965087e08c" providerId="ADAL" clId="{96563F9D-F7BF-475E-8664-8BDF241D0742}" dt="2023-09-25T06:15:31.175" v="9" actId="26606"/>
          <ac:spMkLst>
            <pc:docMk/>
            <pc:sldMk cId="2084877879" sldId="346"/>
            <ac:spMk id="4" creationId="{313F4D3B-4A6C-C549-8074-ED3DD8DAB4B0}"/>
          </ac:spMkLst>
        </pc:spChg>
        <pc:spChg chg="mod">
          <ac:chgData name="Susanne Åsebø-Trodal" userId="310bb61b-a93b-4fec-b63c-2c965087e08c" providerId="ADAL" clId="{96563F9D-F7BF-475E-8664-8BDF241D0742}" dt="2023-09-25T06:15:31.175" v="9" actId="26606"/>
          <ac:spMkLst>
            <pc:docMk/>
            <pc:sldMk cId="2084877879" sldId="346"/>
            <ac:spMk id="6" creationId="{933D397F-4111-984B-9F25-28937CB85C26}"/>
          </ac:spMkLst>
        </pc:spChg>
        <pc:spChg chg="add del">
          <ac:chgData name="Susanne Åsebø-Trodal" userId="310bb61b-a93b-4fec-b63c-2c965087e08c" providerId="ADAL" clId="{96563F9D-F7BF-475E-8664-8BDF241D0742}" dt="2023-09-25T06:15:28.218" v="7" actId="26606"/>
          <ac:spMkLst>
            <pc:docMk/>
            <pc:sldMk cId="2084877879" sldId="346"/>
            <ac:spMk id="23" creationId="{3BCB5F6A-9EB0-40B0-9D13-3023E9A20508}"/>
          </ac:spMkLst>
        </pc:spChg>
        <pc:spChg chg="add del">
          <ac:chgData name="Susanne Åsebø-Trodal" userId="310bb61b-a93b-4fec-b63c-2c965087e08c" providerId="ADAL" clId="{96563F9D-F7BF-475E-8664-8BDF241D0742}" dt="2023-09-25T06:15:31.175" v="9" actId="26606"/>
          <ac:spMkLst>
            <pc:docMk/>
            <pc:sldMk cId="2084877879" sldId="346"/>
            <ac:spMk id="34" creationId="{D94A7024-D948-494D-8920-BBA2DA07D15B}"/>
          </ac:spMkLst>
        </pc:spChg>
        <pc:grpChg chg="add del">
          <ac:chgData name="Susanne Åsebø-Trodal" userId="310bb61b-a93b-4fec-b63c-2c965087e08c" providerId="ADAL" clId="{96563F9D-F7BF-475E-8664-8BDF241D0742}" dt="2023-09-25T06:15:28.218" v="7" actId="26606"/>
          <ac:grpSpMkLst>
            <pc:docMk/>
            <pc:sldMk cId="2084877879" sldId="346"/>
            <ac:grpSpMk id="11" creationId="{10BE40E3-5550-4CDD-B4FD-387C33EBF157}"/>
          </ac:grpSpMkLst>
        </pc:grpChg>
        <pc:grpChg chg="add del">
          <ac:chgData name="Susanne Åsebø-Trodal" userId="310bb61b-a93b-4fec-b63c-2c965087e08c" providerId="ADAL" clId="{96563F9D-F7BF-475E-8664-8BDF241D0742}" dt="2023-09-25T06:15:31.175" v="9" actId="26606"/>
          <ac:grpSpMkLst>
            <pc:docMk/>
            <pc:sldMk cId="2084877879" sldId="346"/>
            <ac:grpSpMk id="25" creationId="{10BE40E3-5550-4CDD-B4FD-387C33EBF157}"/>
          </ac:grpSpMkLst>
        </pc:grpChg>
        <pc:picChg chg="mod ord">
          <ac:chgData name="Susanne Åsebø-Trodal" userId="310bb61b-a93b-4fec-b63c-2c965087e08c" providerId="ADAL" clId="{96563F9D-F7BF-475E-8664-8BDF241D0742}" dt="2023-09-25T06:15:31.175" v="9" actId="26606"/>
          <ac:picMkLst>
            <pc:docMk/>
            <pc:sldMk cId="2084877879" sldId="346"/>
            <ac:picMk id="5" creationId="{AB5DD211-10CB-464F-89BC-80AAE33CD0A7}"/>
          </ac:picMkLst>
        </pc:picChg>
      </pc:sldChg>
      <pc:sldChg chg="addSp modSp add mod setBg">
        <pc:chgData name="Susanne Åsebø-Trodal" userId="310bb61b-a93b-4fec-b63c-2c965087e08c" providerId="ADAL" clId="{96563F9D-F7BF-475E-8664-8BDF241D0742}" dt="2023-09-25T09:42:45.689" v="258"/>
        <pc:sldMkLst>
          <pc:docMk/>
          <pc:sldMk cId="3949337942" sldId="347"/>
        </pc:sldMkLst>
        <pc:spChg chg="mod">
          <ac:chgData name="Susanne Åsebø-Trodal" userId="310bb61b-a93b-4fec-b63c-2c965087e08c" providerId="ADAL" clId="{96563F9D-F7BF-475E-8664-8BDF241D0742}" dt="2023-09-25T09:38:13.717" v="215" actId="26606"/>
          <ac:spMkLst>
            <pc:docMk/>
            <pc:sldMk cId="3949337942" sldId="347"/>
            <ac:spMk id="2" creationId="{B48C979B-EF74-4D06-AB4F-20BE868CCE3D}"/>
          </ac:spMkLst>
        </pc:spChg>
        <pc:spChg chg="mod">
          <ac:chgData name="Susanne Åsebø-Trodal" userId="310bb61b-a93b-4fec-b63c-2c965087e08c" providerId="ADAL" clId="{96563F9D-F7BF-475E-8664-8BDF241D0742}" dt="2023-09-25T09:38:34.236" v="216" actId="255"/>
          <ac:spMkLst>
            <pc:docMk/>
            <pc:sldMk cId="3949337942" sldId="347"/>
            <ac:spMk id="3" creationId="{2AE81C2A-93E6-493A-8B45-3980BF485C81}"/>
          </ac:spMkLst>
        </pc:spChg>
        <pc:spChg chg="add">
          <ac:chgData name="Susanne Åsebø-Trodal" userId="310bb61b-a93b-4fec-b63c-2c965087e08c" providerId="ADAL" clId="{96563F9D-F7BF-475E-8664-8BDF241D0742}" dt="2023-09-25T09:38:13.717" v="215" actId="26606"/>
          <ac:spMkLst>
            <pc:docMk/>
            <pc:sldMk cId="3949337942" sldId="347"/>
            <ac:spMk id="9" creationId="{3BCB5F6A-9EB0-40B0-9D13-3023E9A20508}"/>
          </ac:spMkLst>
        </pc:spChg>
        <pc:picChg chg="add">
          <ac:chgData name="Susanne Åsebø-Trodal" userId="310bb61b-a93b-4fec-b63c-2c965087e08c" providerId="ADAL" clId="{96563F9D-F7BF-475E-8664-8BDF241D0742}" dt="2023-09-25T09:38:13.717" v="215" actId="26606"/>
          <ac:picMkLst>
            <pc:docMk/>
            <pc:sldMk cId="3949337942" sldId="347"/>
            <ac:picMk id="5" creationId="{050D9E1B-3B16-9D7C-A88A-E64227AE6C10}"/>
          </ac:picMkLst>
        </pc:picChg>
      </pc:sldChg>
      <pc:sldChg chg="addSp delSp modSp add mod setBg setClrOvrMap delDesignElem">
        <pc:chgData name="Susanne Åsebø-Trodal" userId="310bb61b-a93b-4fec-b63c-2c965087e08c" providerId="ADAL" clId="{96563F9D-F7BF-475E-8664-8BDF241D0742}" dt="2023-09-25T06:18:52.350" v="46" actId="26606"/>
        <pc:sldMkLst>
          <pc:docMk/>
          <pc:sldMk cId="2393023484" sldId="348"/>
        </pc:sldMkLst>
        <pc:spChg chg="add">
          <ac:chgData name="Susanne Åsebø-Trodal" userId="310bb61b-a93b-4fec-b63c-2c965087e08c" providerId="ADAL" clId="{96563F9D-F7BF-475E-8664-8BDF241D0742}" dt="2023-09-25T06:18:52.350" v="46" actId="26606"/>
          <ac:spMkLst>
            <pc:docMk/>
            <pc:sldMk cId="2393023484" sldId="348"/>
            <ac:spMk id="1035" creationId="{0C2A8CEB-6C37-426B-81F9-CC8BDBBBF2D9}"/>
          </ac:spMkLst>
        </pc:spChg>
        <pc:spChg chg="add">
          <ac:chgData name="Susanne Åsebø-Trodal" userId="310bb61b-a93b-4fec-b63c-2c965087e08c" providerId="ADAL" clId="{96563F9D-F7BF-475E-8664-8BDF241D0742}" dt="2023-09-25T06:18:52.350" v="46" actId="26606"/>
          <ac:spMkLst>
            <pc:docMk/>
            <pc:sldMk cId="2393023484" sldId="348"/>
            <ac:spMk id="1037" creationId="{F3A2F260-D080-447B-9A2D-11973C05D90A}"/>
          </ac:spMkLst>
        </pc:spChg>
        <pc:spChg chg="del">
          <ac:chgData name="Susanne Åsebø-Trodal" userId="310bb61b-a93b-4fec-b63c-2c965087e08c" providerId="ADAL" clId="{96563F9D-F7BF-475E-8664-8BDF241D0742}" dt="2023-09-25T06:18:17.182" v="42"/>
          <ac:spMkLst>
            <pc:docMk/>
            <pc:sldMk cId="2393023484" sldId="348"/>
            <ac:spMk id="1060" creationId="{0C2A8CEB-6C37-426B-81F9-CC8BDBBBF2D9}"/>
          </ac:spMkLst>
        </pc:spChg>
        <pc:spChg chg="del">
          <ac:chgData name="Susanne Åsebø-Trodal" userId="310bb61b-a93b-4fec-b63c-2c965087e08c" providerId="ADAL" clId="{96563F9D-F7BF-475E-8664-8BDF241D0742}" dt="2023-09-25T06:18:17.182" v="42"/>
          <ac:spMkLst>
            <pc:docMk/>
            <pc:sldMk cId="2393023484" sldId="348"/>
            <ac:spMk id="1061" creationId="{F3A2F260-D080-447B-9A2D-11973C05D90A}"/>
          </ac:spMkLst>
        </pc:spChg>
        <pc:picChg chg="mod">
          <ac:chgData name="Susanne Åsebø-Trodal" userId="310bb61b-a93b-4fec-b63c-2c965087e08c" providerId="ADAL" clId="{96563F9D-F7BF-475E-8664-8BDF241D0742}" dt="2023-09-25T06:18:52.350" v="46" actId="26606"/>
          <ac:picMkLst>
            <pc:docMk/>
            <pc:sldMk cId="2393023484" sldId="348"/>
            <ac:picMk id="1026" creationId="{194BE06D-648C-7265-5852-C41B796AAF20}"/>
          </ac:picMkLst>
        </pc:picChg>
        <pc:picChg chg="mod">
          <ac:chgData name="Susanne Åsebø-Trodal" userId="310bb61b-a93b-4fec-b63c-2c965087e08c" providerId="ADAL" clId="{96563F9D-F7BF-475E-8664-8BDF241D0742}" dt="2023-09-25T06:18:52.350" v="46" actId="26606"/>
          <ac:picMkLst>
            <pc:docMk/>
            <pc:sldMk cId="2393023484" sldId="348"/>
            <ac:picMk id="1028" creationId="{5CE9F270-0CA5-35E8-3528-3BDFE1866413}"/>
          </ac:picMkLst>
        </pc:picChg>
        <pc:picChg chg="mod">
          <ac:chgData name="Susanne Åsebø-Trodal" userId="310bb61b-a93b-4fec-b63c-2c965087e08c" providerId="ADAL" clId="{96563F9D-F7BF-475E-8664-8BDF241D0742}" dt="2023-09-25T06:18:52.350" v="46" actId="26606"/>
          <ac:picMkLst>
            <pc:docMk/>
            <pc:sldMk cId="2393023484" sldId="348"/>
            <ac:picMk id="1030" creationId="{8478A17A-A7CF-B167-3271-529613C3DEA1}"/>
          </ac:picMkLst>
        </pc:picChg>
      </pc:sldChg>
      <pc:sldChg chg="addSp delSp modSp add mod setBg setClrOvrMap">
        <pc:chgData name="Susanne Åsebø-Trodal" userId="310bb61b-a93b-4fec-b63c-2c965087e08c" providerId="ADAL" clId="{96563F9D-F7BF-475E-8664-8BDF241D0742}" dt="2023-09-25T09:51:18.450" v="340" actId="12"/>
        <pc:sldMkLst>
          <pc:docMk/>
          <pc:sldMk cId="89600441" sldId="363"/>
        </pc:sldMkLst>
        <pc:spChg chg="mod">
          <ac:chgData name="Susanne Åsebø-Trodal" userId="310bb61b-a93b-4fec-b63c-2c965087e08c" providerId="ADAL" clId="{96563F9D-F7BF-475E-8664-8BDF241D0742}" dt="2023-09-25T09:39:26.687" v="218" actId="26606"/>
          <ac:spMkLst>
            <pc:docMk/>
            <pc:sldMk cId="89600441" sldId="363"/>
            <ac:spMk id="2" creationId="{EC65D0A2-30A7-6944-99E3-A9B95B2E969C}"/>
          </ac:spMkLst>
        </pc:spChg>
        <pc:spChg chg="mod">
          <ac:chgData name="Susanne Åsebø-Trodal" userId="310bb61b-a93b-4fec-b63c-2c965087e08c" providerId="ADAL" clId="{96563F9D-F7BF-475E-8664-8BDF241D0742}" dt="2023-09-25T09:51:18.450" v="340" actId="12"/>
          <ac:spMkLst>
            <pc:docMk/>
            <pc:sldMk cId="89600441" sldId="363"/>
            <ac:spMk id="3" creationId="{861F86F4-7CB5-2245-BE48-E88ED0662F91}"/>
          </ac:spMkLst>
        </pc:spChg>
        <pc:spChg chg="add del">
          <ac:chgData name="Susanne Åsebø-Trodal" userId="310bb61b-a93b-4fec-b63c-2c965087e08c" providerId="ADAL" clId="{96563F9D-F7BF-475E-8664-8BDF241D0742}" dt="2023-09-25T09:39:26.687" v="218" actId="26606"/>
          <ac:spMkLst>
            <pc:docMk/>
            <pc:sldMk cId="89600441" sldId="363"/>
            <ac:spMk id="7" creationId="{3BCB5F6A-9EB0-40B0-9D13-3023E9A20508}"/>
          </ac:spMkLst>
        </pc:spChg>
        <pc:spChg chg="add del">
          <ac:chgData name="Susanne Åsebø-Trodal" userId="310bb61b-a93b-4fec-b63c-2c965087e08c" providerId="ADAL" clId="{96563F9D-F7BF-475E-8664-8BDF241D0742}" dt="2023-09-25T09:24:34.050" v="191" actId="26606"/>
          <ac:spMkLst>
            <pc:docMk/>
            <pc:sldMk cId="89600441" sldId="363"/>
            <ac:spMk id="8" creationId="{A65AC7D1-EAA9-48F5-B509-60A7F50BF703}"/>
          </ac:spMkLst>
        </pc:spChg>
        <pc:spChg chg="add del">
          <ac:chgData name="Susanne Åsebø-Trodal" userId="310bb61b-a93b-4fec-b63c-2c965087e08c" providerId="ADAL" clId="{96563F9D-F7BF-475E-8664-8BDF241D0742}" dt="2023-09-25T09:24:36.183" v="193" actId="26606"/>
          <ac:spMkLst>
            <pc:docMk/>
            <pc:sldMk cId="89600441" sldId="363"/>
            <ac:spMk id="9" creationId="{3BCB5F6A-9EB0-40B0-9D13-3023E9A20508}"/>
          </ac:spMkLst>
        </pc:spChg>
        <pc:spChg chg="add del">
          <ac:chgData name="Susanne Åsebø-Trodal" userId="310bb61b-a93b-4fec-b63c-2c965087e08c" providerId="ADAL" clId="{96563F9D-F7BF-475E-8664-8BDF241D0742}" dt="2023-09-25T09:24:34.050" v="191" actId="26606"/>
          <ac:spMkLst>
            <pc:docMk/>
            <pc:sldMk cId="89600441" sldId="363"/>
            <ac:spMk id="10" creationId="{D6320AF9-619A-4175-865B-5663E1AEF4C5}"/>
          </ac:spMkLst>
        </pc:spChg>
        <pc:spChg chg="add del">
          <ac:chgData name="Susanne Åsebø-Trodal" userId="310bb61b-a93b-4fec-b63c-2c965087e08c" providerId="ADAL" clId="{96563F9D-F7BF-475E-8664-8BDF241D0742}" dt="2023-09-25T09:24:41.128" v="195" actId="26606"/>
          <ac:spMkLst>
            <pc:docMk/>
            <pc:sldMk cId="89600441" sldId="363"/>
            <ac:spMk id="13" creationId="{3F088236-D655-4F88-B238-E16762358025}"/>
          </ac:spMkLst>
        </pc:spChg>
        <pc:spChg chg="add del">
          <ac:chgData name="Susanne Åsebø-Trodal" userId="310bb61b-a93b-4fec-b63c-2c965087e08c" providerId="ADAL" clId="{96563F9D-F7BF-475E-8664-8BDF241D0742}" dt="2023-09-25T09:24:41.128" v="195" actId="26606"/>
          <ac:spMkLst>
            <pc:docMk/>
            <pc:sldMk cId="89600441" sldId="363"/>
            <ac:spMk id="15" creationId="{3DAC0C92-199E-475C-9390-119A9B027276}"/>
          </ac:spMkLst>
        </pc:spChg>
        <pc:spChg chg="add del">
          <ac:chgData name="Susanne Åsebø-Trodal" userId="310bb61b-a93b-4fec-b63c-2c965087e08c" providerId="ADAL" clId="{96563F9D-F7BF-475E-8664-8BDF241D0742}" dt="2023-09-25T09:24:34.050" v="191" actId="26606"/>
          <ac:spMkLst>
            <pc:docMk/>
            <pc:sldMk cId="89600441" sldId="363"/>
            <ac:spMk id="16" creationId="{7E018740-5C2B-4A41-AC1A-7E68D1EC1954}"/>
          </ac:spMkLst>
        </pc:spChg>
        <pc:spChg chg="add del">
          <ac:chgData name="Susanne Åsebø-Trodal" userId="310bb61b-a93b-4fec-b63c-2c965087e08c" providerId="ADAL" clId="{96563F9D-F7BF-475E-8664-8BDF241D0742}" dt="2023-09-25T09:24:41.128" v="195" actId="26606"/>
          <ac:spMkLst>
            <pc:docMk/>
            <pc:sldMk cId="89600441" sldId="363"/>
            <ac:spMk id="17" creationId="{C4CFB339-0ED8-4FE2-9EF1-6D1375B8499B}"/>
          </ac:spMkLst>
        </pc:spChg>
        <pc:spChg chg="add del">
          <ac:chgData name="Susanne Åsebø-Trodal" userId="310bb61b-a93b-4fec-b63c-2c965087e08c" providerId="ADAL" clId="{96563F9D-F7BF-475E-8664-8BDF241D0742}" dt="2023-09-25T09:24:34.050" v="191" actId="26606"/>
          <ac:spMkLst>
            <pc:docMk/>
            <pc:sldMk cId="89600441" sldId="363"/>
            <ac:spMk id="18" creationId="{166F75A4-C475-4941-8EE2-B80A06A2C1BB}"/>
          </ac:spMkLst>
        </pc:spChg>
        <pc:spChg chg="add del">
          <ac:chgData name="Susanne Åsebø-Trodal" userId="310bb61b-a93b-4fec-b63c-2c965087e08c" providerId="ADAL" clId="{96563F9D-F7BF-475E-8664-8BDF241D0742}" dt="2023-09-25T09:24:41.128" v="195" actId="26606"/>
          <ac:spMkLst>
            <pc:docMk/>
            <pc:sldMk cId="89600441" sldId="363"/>
            <ac:spMk id="19" creationId="{31896C80-2069-4431-9C19-83B913734490}"/>
          </ac:spMkLst>
        </pc:spChg>
        <pc:spChg chg="add del">
          <ac:chgData name="Susanne Åsebø-Trodal" userId="310bb61b-a93b-4fec-b63c-2c965087e08c" providerId="ADAL" clId="{96563F9D-F7BF-475E-8664-8BDF241D0742}" dt="2023-09-25T09:24:34.050" v="191" actId="26606"/>
          <ac:spMkLst>
            <pc:docMk/>
            <pc:sldMk cId="89600441" sldId="363"/>
            <ac:spMk id="20" creationId="{A032553A-72E8-4B0D-8405-FF9771C9AF05}"/>
          </ac:spMkLst>
        </pc:spChg>
        <pc:spChg chg="add del">
          <ac:chgData name="Susanne Åsebø-Trodal" userId="310bb61b-a93b-4fec-b63c-2c965087e08c" providerId="ADAL" clId="{96563F9D-F7BF-475E-8664-8BDF241D0742}" dt="2023-09-25T09:24:41.128" v="195" actId="26606"/>
          <ac:spMkLst>
            <pc:docMk/>
            <pc:sldMk cId="89600441" sldId="363"/>
            <ac:spMk id="21" creationId="{BF120A21-0841-4823-B0C4-28AEBCEF9B78}"/>
          </ac:spMkLst>
        </pc:spChg>
        <pc:spChg chg="add del">
          <ac:chgData name="Susanne Åsebø-Trodal" userId="310bb61b-a93b-4fec-b63c-2c965087e08c" providerId="ADAL" clId="{96563F9D-F7BF-475E-8664-8BDF241D0742}" dt="2023-09-25T09:24:34.050" v="191" actId="26606"/>
          <ac:spMkLst>
            <pc:docMk/>
            <pc:sldMk cId="89600441" sldId="363"/>
            <ac:spMk id="22" creationId="{765800AC-C3B9-498E-87BC-29FAE4C76B21}"/>
          </ac:spMkLst>
        </pc:spChg>
        <pc:spChg chg="add del">
          <ac:chgData name="Susanne Åsebø-Trodal" userId="310bb61b-a93b-4fec-b63c-2c965087e08c" providerId="ADAL" clId="{96563F9D-F7BF-475E-8664-8BDF241D0742}" dt="2023-09-25T09:24:41.128" v="195" actId="26606"/>
          <ac:spMkLst>
            <pc:docMk/>
            <pc:sldMk cId="89600441" sldId="363"/>
            <ac:spMk id="23" creationId="{DBB05BAE-BBD3-4289-899F-A6851503C6B0}"/>
          </ac:spMkLst>
        </pc:spChg>
        <pc:spChg chg="add del">
          <ac:chgData name="Susanne Åsebø-Trodal" userId="310bb61b-a93b-4fec-b63c-2c965087e08c" providerId="ADAL" clId="{96563F9D-F7BF-475E-8664-8BDF241D0742}" dt="2023-09-25T09:24:34.050" v="191" actId="26606"/>
          <ac:spMkLst>
            <pc:docMk/>
            <pc:sldMk cId="89600441" sldId="363"/>
            <ac:spMk id="24" creationId="{1F9D6ACB-2FF4-49F9-978A-E0D5327FC635}"/>
          </ac:spMkLst>
        </pc:spChg>
        <pc:spChg chg="add del">
          <ac:chgData name="Susanne Åsebø-Trodal" userId="310bb61b-a93b-4fec-b63c-2c965087e08c" providerId="ADAL" clId="{96563F9D-F7BF-475E-8664-8BDF241D0742}" dt="2023-09-25T09:24:41.128" v="195" actId="26606"/>
          <ac:spMkLst>
            <pc:docMk/>
            <pc:sldMk cId="89600441" sldId="363"/>
            <ac:spMk id="25" creationId="{9874D11C-36F5-4BBE-A490-019A54E953B0}"/>
          </ac:spMkLst>
        </pc:spChg>
        <pc:spChg chg="add del">
          <ac:chgData name="Susanne Åsebø-Trodal" userId="310bb61b-a93b-4fec-b63c-2c965087e08c" providerId="ADAL" clId="{96563F9D-F7BF-475E-8664-8BDF241D0742}" dt="2023-09-25T09:24:34.050" v="191" actId="26606"/>
          <ac:spMkLst>
            <pc:docMk/>
            <pc:sldMk cId="89600441" sldId="363"/>
            <ac:spMk id="26" creationId="{142BFA2A-77A0-4F60-A32A-685681C84889}"/>
          </ac:spMkLst>
        </pc:spChg>
        <pc:picChg chg="add del">
          <ac:chgData name="Susanne Åsebø-Trodal" userId="310bb61b-a93b-4fec-b63c-2c965087e08c" providerId="ADAL" clId="{96563F9D-F7BF-475E-8664-8BDF241D0742}" dt="2023-09-25T09:24:36.183" v="193" actId="26606"/>
          <ac:picMkLst>
            <pc:docMk/>
            <pc:sldMk cId="89600441" sldId="363"/>
            <ac:picMk id="5" creationId="{3C6CA638-2BBE-15E2-069B-1909394927E6}"/>
          </ac:picMkLst>
        </pc:picChg>
        <pc:picChg chg="add del">
          <ac:chgData name="Susanne Åsebø-Trodal" userId="310bb61b-a93b-4fec-b63c-2c965087e08c" providerId="ADAL" clId="{96563F9D-F7BF-475E-8664-8BDF241D0742}" dt="2023-09-25T09:39:26.687" v="218" actId="26606"/>
          <ac:picMkLst>
            <pc:docMk/>
            <pc:sldMk cId="89600441" sldId="363"/>
            <ac:picMk id="6" creationId="{E1B7A52D-DC92-27F2-65B2-EC58DB7E81EF}"/>
          </ac:picMkLst>
        </pc:picChg>
        <pc:picChg chg="add del">
          <ac:chgData name="Susanne Åsebø-Trodal" userId="310bb61b-a93b-4fec-b63c-2c965087e08c" providerId="ADAL" clId="{96563F9D-F7BF-475E-8664-8BDF241D0742}" dt="2023-09-25T09:24:41.128" v="195" actId="26606"/>
          <ac:picMkLst>
            <pc:docMk/>
            <pc:sldMk cId="89600441" sldId="363"/>
            <ac:picMk id="27" creationId="{3C9D62B4-4AEF-02E0-AA47-0156F073BE42}"/>
          </ac:picMkLst>
        </pc:picChg>
        <pc:cxnChg chg="add del">
          <ac:chgData name="Susanne Åsebø-Trodal" userId="310bb61b-a93b-4fec-b63c-2c965087e08c" providerId="ADAL" clId="{96563F9D-F7BF-475E-8664-8BDF241D0742}" dt="2023-09-25T09:24:41.128" v="195" actId="26606"/>
          <ac:cxnSpMkLst>
            <pc:docMk/>
            <pc:sldMk cId="89600441" sldId="363"/>
            <ac:cxnSpMk id="11" creationId="{2AFD8CBA-54A3-4363-991B-B9C631BBFA74}"/>
          </ac:cxnSpMkLst>
        </pc:cxnChg>
        <pc:cxnChg chg="add del">
          <ac:chgData name="Susanne Åsebø-Trodal" userId="310bb61b-a93b-4fec-b63c-2c965087e08c" providerId="ADAL" clId="{96563F9D-F7BF-475E-8664-8BDF241D0742}" dt="2023-09-25T09:24:34.050" v="191" actId="26606"/>
          <ac:cxnSpMkLst>
            <pc:docMk/>
            <pc:sldMk cId="89600441" sldId="363"/>
            <ac:cxnSpMk id="12" creationId="{063B6EC6-D752-4EE7-908B-F8F19E8C7FEA}"/>
          </ac:cxnSpMkLst>
        </pc:cxnChg>
        <pc:cxnChg chg="add del">
          <ac:chgData name="Susanne Åsebø-Trodal" userId="310bb61b-a93b-4fec-b63c-2c965087e08c" providerId="ADAL" clId="{96563F9D-F7BF-475E-8664-8BDF241D0742}" dt="2023-09-25T09:24:34.050" v="191" actId="26606"/>
          <ac:cxnSpMkLst>
            <pc:docMk/>
            <pc:sldMk cId="89600441" sldId="363"/>
            <ac:cxnSpMk id="14" creationId="{EFECD4E8-AD3E-4228-82A2-9461958EA94D}"/>
          </ac:cxnSpMkLst>
        </pc:cxnChg>
        <pc:cxnChg chg="add del">
          <ac:chgData name="Susanne Åsebø-Trodal" userId="310bb61b-a93b-4fec-b63c-2c965087e08c" providerId="ADAL" clId="{96563F9D-F7BF-475E-8664-8BDF241D0742}" dt="2023-09-25T09:24:41.128" v="195" actId="26606"/>
          <ac:cxnSpMkLst>
            <pc:docMk/>
            <pc:sldMk cId="89600441" sldId="363"/>
            <ac:cxnSpMk id="28" creationId="{64FA5DFF-7FE6-4855-84E6-DFA78EE978BD}"/>
          </ac:cxnSpMkLst>
        </pc:cxnChg>
      </pc:sldChg>
      <pc:sldChg chg="addSp delSp modSp add mod setBg">
        <pc:chgData name="Susanne Åsebø-Trodal" userId="310bb61b-a93b-4fec-b63c-2c965087e08c" providerId="ADAL" clId="{96563F9D-F7BF-475E-8664-8BDF241D0742}" dt="2023-09-25T10:35:25.152" v="445" actId="27636"/>
        <pc:sldMkLst>
          <pc:docMk/>
          <pc:sldMk cId="2844698053" sldId="364"/>
        </pc:sldMkLst>
        <pc:spChg chg="mod">
          <ac:chgData name="Susanne Åsebø-Trodal" userId="310bb61b-a93b-4fec-b63c-2c965087e08c" providerId="ADAL" clId="{96563F9D-F7BF-475E-8664-8BDF241D0742}" dt="2023-09-25T09:44:31.379" v="266" actId="113"/>
          <ac:spMkLst>
            <pc:docMk/>
            <pc:sldMk cId="2844698053" sldId="364"/>
            <ac:spMk id="2" creationId="{00000000-0000-0000-0000-000000000000}"/>
          </ac:spMkLst>
        </pc:spChg>
        <pc:spChg chg="add del mod">
          <ac:chgData name="Susanne Åsebø-Trodal" userId="310bb61b-a93b-4fec-b63c-2c965087e08c" providerId="ADAL" clId="{96563F9D-F7BF-475E-8664-8BDF241D0742}" dt="2023-09-25T10:32:16.601" v="432"/>
          <ac:spMkLst>
            <pc:docMk/>
            <pc:sldMk cId="2844698053" sldId="364"/>
            <ac:spMk id="3" creationId="{1006E6A5-25ED-2A21-9DA5-36529264CDD7}"/>
          </ac:spMkLst>
        </pc:spChg>
        <pc:spChg chg="add mod">
          <ac:chgData name="Susanne Åsebø-Trodal" userId="310bb61b-a93b-4fec-b63c-2c965087e08c" providerId="ADAL" clId="{96563F9D-F7BF-475E-8664-8BDF241D0742}" dt="2023-09-25T10:35:02.272" v="441" actId="20577"/>
          <ac:spMkLst>
            <pc:docMk/>
            <pc:sldMk cId="2844698053" sldId="364"/>
            <ac:spMk id="4" creationId="{8AFD4D16-A7BA-DB42-823E-A115C9BE6579}"/>
          </ac:spMkLst>
        </pc:spChg>
        <pc:spChg chg="mod">
          <ac:chgData name="Susanne Åsebø-Trodal" userId="310bb61b-a93b-4fec-b63c-2c965087e08c" providerId="ADAL" clId="{96563F9D-F7BF-475E-8664-8BDF241D0742}" dt="2023-09-25T09:44:10.672" v="264" actId="113"/>
          <ac:spMkLst>
            <pc:docMk/>
            <pc:sldMk cId="2844698053" sldId="364"/>
            <ac:spMk id="5" creationId="{00000000-0000-0000-0000-000000000000}"/>
          </ac:spMkLst>
        </pc:spChg>
        <pc:spChg chg="mod">
          <ac:chgData name="Susanne Åsebø-Trodal" userId="310bb61b-a93b-4fec-b63c-2c965087e08c" providerId="ADAL" clId="{96563F9D-F7BF-475E-8664-8BDF241D0742}" dt="2023-09-25T09:44:24.734" v="265" actId="113"/>
          <ac:spMkLst>
            <pc:docMk/>
            <pc:sldMk cId="2844698053" sldId="364"/>
            <ac:spMk id="7" creationId="{00000000-0000-0000-0000-000000000000}"/>
          </ac:spMkLst>
        </pc:spChg>
        <pc:spChg chg="mod">
          <ac:chgData name="Susanne Åsebø-Trodal" userId="310bb61b-a93b-4fec-b63c-2c965087e08c" providerId="ADAL" clId="{96563F9D-F7BF-475E-8664-8BDF241D0742}" dt="2023-09-25T09:44:43.089" v="268" actId="113"/>
          <ac:spMkLst>
            <pc:docMk/>
            <pc:sldMk cId="2844698053" sldId="364"/>
            <ac:spMk id="8" creationId="{00000000-0000-0000-0000-000000000000}"/>
          </ac:spMkLst>
        </pc:spChg>
        <pc:spChg chg="mod">
          <ac:chgData name="Susanne Åsebø-Trodal" userId="310bb61b-a93b-4fec-b63c-2c965087e08c" providerId="ADAL" clId="{96563F9D-F7BF-475E-8664-8BDF241D0742}" dt="2023-09-25T10:32:52.177" v="434" actId="14100"/>
          <ac:spMkLst>
            <pc:docMk/>
            <pc:sldMk cId="2844698053" sldId="364"/>
            <ac:spMk id="9" creationId="{00000000-0000-0000-0000-000000000000}"/>
          </ac:spMkLst>
        </pc:spChg>
        <pc:spChg chg="mod">
          <ac:chgData name="Susanne Åsebø-Trodal" userId="310bb61b-a93b-4fec-b63c-2c965087e08c" providerId="ADAL" clId="{96563F9D-F7BF-475E-8664-8BDF241D0742}" dt="2023-09-25T10:35:25.152" v="445" actId="27636"/>
          <ac:spMkLst>
            <pc:docMk/>
            <pc:sldMk cId="2844698053" sldId="364"/>
            <ac:spMk id="10" creationId="{00000000-0000-0000-0000-000000000000}"/>
          </ac:spMkLst>
        </pc:spChg>
      </pc:sldChg>
      <pc:sldChg chg="addSp delSp modSp add mod setBg setClrOvrMap">
        <pc:chgData name="Susanne Åsebø-Trodal" userId="310bb61b-a93b-4fec-b63c-2c965087e08c" providerId="ADAL" clId="{96563F9D-F7BF-475E-8664-8BDF241D0742}" dt="2023-09-25T09:38:02.248" v="214" actId="26606"/>
        <pc:sldMkLst>
          <pc:docMk/>
          <pc:sldMk cId="3863865129" sldId="365"/>
        </pc:sldMkLst>
        <pc:spChg chg="mod">
          <ac:chgData name="Susanne Åsebø-Trodal" userId="310bb61b-a93b-4fec-b63c-2c965087e08c" providerId="ADAL" clId="{96563F9D-F7BF-475E-8664-8BDF241D0742}" dt="2023-09-25T09:38:02.248" v="214" actId="26606"/>
          <ac:spMkLst>
            <pc:docMk/>
            <pc:sldMk cId="3863865129" sldId="365"/>
            <ac:spMk id="2" creationId="{00000000-0000-0000-0000-000000000000}"/>
          </ac:spMkLst>
        </pc:spChg>
        <pc:spChg chg="mod">
          <ac:chgData name="Susanne Åsebø-Trodal" userId="310bb61b-a93b-4fec-b63c-2c965087e08c" providerId="ADAL" clId="{96563F9D-F7BF-475E-8664-8BDF241D0742}" dt="2023-09-25T09:38:02.248" v="214" actId="26606"/>
          <ac:spMkLst>
            <pc:docMk/>
            <pc:sldMk cId="3863865129" sldId="365"/>
            <ac:spMk id="3" creationId="{00000000-0000-0000-0000-000000000000}"/>
          </ac:spMkLst>
        </pc:spChg>
        <pc:spChg chg="add del">
          <ac:chgData name="Susanne Åsebø-Trodal" userId="310bb61b-a93b-4fec-b63c-2c965087e08c" providerId="ADAL" clId="{96563F9D-F7BF-475E-8664-8BDF241D0742}" dt="2023-09-25T09:37:57.193" v="211" actId="26606"/>
          <ac:spMkLst>
            <pc:docMk/>
            <pc:sldMk cId="3863865129" sldId="365"/>
            <ac:spMk id="8" creationId="{A65AC7D1-EAA9-48F5-B509-60A7F50BF703}"/>
          </ac:spMkLst>
        </pc:spChg>
        <pc:spChg chg="add del">
          <ac:chgData name="Susanne Åsebø-Trodal" userId="310bb61b-a93b-4fec-b63c-2c965087e08c" providerId="ADAL" clId="{96563F9D-F7BF-475E-8664-8BDF241D0742}" dt="2023-09-25T09:38:02.218" v="213" actId="26606"/>
          <ac:spMkLst>
            <pc:docMk/>
            <pc:sldMk cId="3863865129" sldId="365"/>
            <ac:spMk id="9" creationId="{3BCB5F6A-9EB0-40B0-9D13-3023E9A20508}"/>
          </ac:spMkLst>
        </pc:spChg>
        <pc:spChg chg="add del">
          <ac:chgData name="Susanne Åsebø-Trodal" userId="310bb61b-a93b-4fec-b63c-2c965087e08c" providerId="ADAL" clId="{96563F9D-F7BF-475E-8664-8BDF241D0742}" dt="2023-09-25T09:37:57.193" v="211" actId="26606"/>
          <ac:spMkLst>
            <pc:docMk/>
            <pc:sldMk cId="3863865129" sldId="365"/>
            <ac:spMk id="10" creationId="{D6320AF9-619A-4175-865B-5663E1AEF4C5}"/>
          </ac:spMkLst>
        </pc:spChg>
        <pc:spChg chg="add del">
          <ac:chgData name="Susanne Åsebø-Trodal" userId="310bb61b-a93b-4fec-b63c-2c965087e08c" providerId="ADAL" clId="{96563F9D-F7BF-475E-8664-8BDF241D0742}" dt="2023-09-25T09:37:57.193" v="211" actId="26606"/>
          <ac:spMkLst>
            <pc:docMk/>
            <pc:sldMk cId="3863865129" sldId="365"/>
            <ac:spMk id="16" creationId="{7E018740-5C2B-4A41-AC1A-7E68D1EC1954}"/>
          </ac:spMkLst>
        </pc:spChg>
        <pc:spChg chg="add del">
          <ac:chgData name="Susanne Åsebø-Trodal" userId="310bb61b-a93b-4fec-b63c-2c965087e08c" providerId="ADAL" clId="{96563F9D-F7BF-475E-8664-8BDF241D0742}" dt="2023-09-25T09:37:57.193" v="211" actId="26606"/>
          <ac:spMkLst>
            <pc:docMk/>
            <pc:sldMk cId="3863865129" sldId="365"/>
            <ac:spMk id="18" creationId="{166F75A4-C475-4941-8EE2-B80A06A2C1BB}"/>
          </ac:spMkLst>
        </pc:spChg>
        <pc:spChg chg="add del">
          <ac:chgData name="Susanne Åsebø-Trodal" userId="310bb61b-a93b-4fec-b63c-2c965087e08c" providerId="ADAL" clId="{96563F9D-F7BF-475E-8664-8BDF241D0742}" dt="2023-09-25T09:37:57.193" v="211" actId="26606"/>
          <ac:spMkLst>
            <pc:docMk/>
            <pc:sldMk cId="3863865129" sldId="365"/>
            <ac:spMk id="20" creationId="{A032553A-72E8-4B0D-8405-FF9771C9AF05}"/>
          </ac:spMkLst>
        </pc:spChg>
        <pc:spChg chg="add">
          <ac:chgData name="Susanne Åsebø-Trodal" userId="310bb61b-a93b-4fec-b63c-2c965087e08c" providerId="ADAL" clId="{96563F9D-F7BF-475E-8664-8BDF241D0742}" dt="2023-09-25T09:38:02.248" v="214" actId="26606"/>
          <ac:spMkLst>
            <pc:docMk/>
            <pc:sldMk cId="3863865129" sldId="365"/>
            <ac:spMk id="21" creationId="{86C16C40-7C29-4ACC-B851-7E08E459B596}"/>
          </ac:spMkLst>
        </pc:spChg>
        <pc:spChg chg="add del">
          <ac:chgData name="Susanne Åsebø-Trodal" userId="310bb61b-a93b-4fec-b63c-2c965087e08c" providerId="ADAL" clId="{96563F9D-F7BF-475E-8664-8BDF241D0742}" dt="2023-09-25T09:37:57.193" v="211" actId="26606"/>
          <ac:spMkLst>
            <pc:docMk/>
            <pc:sldMk cId="3863865129" sldId="365"/>
            <ac:spMk id="22" creationId="{765800AC-C3B9-498E-87BC-29FAE4C76B21}"/>
          </ac:spMkLst>
        </pc:spChg>
        <pc:spChg chg="add del">
          <ac:chgData name="Susanne Åsebø-Trodal" userId="310bb61b-a93b-4fec-b63c-2c965087e08c" providerId="ADAL" clId="{96563F9D-F7BF-475E-8664-8BDF241D0742}" dt="2023-09-25T09:37:57.193" v="211" actId="26606"/>
          <ac:spMkLst>
            <pc:docMk/>
            <pc:sldMk cId="3863865129" sldId="365"/>
            <ac:spMk id="24" creationId="{1F9D6ACB-2FF4-49F9-978A-E0D5327FC635}"/>
          </ac:spMkLst>
        </pc:spChg>
        <pc:spChg chg="add del">
          <ac:chgData name="Susanne Åsebø-Trodal" userId="310bb61b-a93b-4fec-b63c-2c965087e08c" providerId="ADAL" clId="{96563F9D-F7BF-475E-8664-8BDF241D0742}" dt="2023-09-25T09:37:57.193" v="211" actId="26606"/>
          <ac:spMkLst>
            <pc:docMk/>
            <pc:sldMk cId="3863865129" sldId="365"/>
            <ac:spMk id="26" creationId="{142BFA2A-77A0-4F60-A32A-685681C84889}"/>
          </ac:spMkLst>
        </pc:spChg>
        <pc:grpChg chg="add">
          <ac:chgData name="Susanne Åsebø-Trodal" userId="310bb61b-a93b-4fec-b63c-2c965087e08c" providerId="ADAL" clId="{96563F9D-F7BF-475E-8664-8BDF241D0742}" dt="2023-09-25T09:38:02.248" v="214" actId="26606"/>
          <ac:grpSpMkLst>
            <pc:docMk/>
            <pc:sldMk cId="3863865129" sldId="365"/>
            <ac:grpSpMk id="23" creationId="{CDD733AE-DD5E-4C77-8BCD-72BF12A06BB1}"/>
          </ac:grpSpMkLst>
        </pc:grpChg>
        <pc:picChg chg="add del">
          <ac:chgData name="Susanne Åsebø-Trodal" userId="310bb61b-a93b-4fec-b63c-2c965087e08c" providerId="ADAL" clId="{96563F9D-F7BF-475E-8664-8BDF241D0742}" dt="2023-09-25T09:38:02.218" v="213" actId="26606"/>
          <ac:picMkLst>
            <pc:docMk/>
            <pc:sldMk cId="3863865129" sldId="365"/>
            <ac:picMk id="5" creationId="{9CD39A5D-A778-A768-D3B5-72B35764FAD4}"/>
          </ac:picMkLst>
        </pc:picChg>
        <pc:cxnChg chg="add del">
          <ac:chgData name="Susanne Åsebø-Trodal" userId="310bb61b-a93b-4fec-b63c-2c965087e08c" providerId="ADAL" clId="{96563F9D-F7BF-475E-8664-8BDF241D0742}" dt="2023-09-25T09:37:57.193" v="211" actId="26606"/>
          <ac:cxnSpMkLst>
            <pc:docMk/>
            <pc:sldMk cId="3863865129" sldId="365"/>
            <ac:cxnSpMk id="12" creationId="{063B6EC6-D752-4EE7-908B-F8F19E8C7FEA}"/>
          </ac:cxnSpMkLst>
        </pc:cxnChg>
        <pc:cxnChg chg="add del">
          <ac:chgData name="Susanne Åsebø-Trodal" userId="310bb61b-a93b-4fec-b63c-2c965087e08c" providerId="ADAL" clId="{96563F9D-F7BF-475E-8664-8BDF241D0742}" dt="2023-09-25T09:37:57.193" v="211" actId="26606"/>
          <ac:cxnSpMkLst>
            <pc:docMk/>
            <pc:sldMk cId="3863865129" sldId="365"/>
            <ac:cxnSpMk id="14" creationId="{EFECD4E8-AD3E-4228-82A2-9461958EA94D}"/>
          </ac:cxnSpMkLst>
        </pc:cxnChg>
      </pc:sldChg>
      <pc:sldChg chg="addSp modSp add mod setBg setClrOvrMap">
        <pc:chgData name="Susanne Åsebø-Trodal" userId="310bb61b-a93b-4fec-b63c-2c965087e08c" providerId="ADAL" clId="{96563F9D-F7BF-475E-8664-8BDF241D0742}" dt="2023-09-25T09:37:40.801" v="209" actId="26606"/>
        <pc:sldMkLst>
          <pc:docMk/>
          <pc:sldMk cId="3129596234" sldId="366"/>
        </pc:sldMkLst>
        <pc:spChg chg="mod">
          <ac:chgData name="Susanne Åsebø-Trodal" userId="310bb61b-a93b-4fec-b63c-2c965087e08c" providerId="ADAL" clId="{96563F9D-F7BF-475E-8664-8BDF241D0742}" dt="2023-09-25T09:37:40.801" v="209" actId="26606"/>
          <ac:spMkLst>
            <pc:docMk/>
            <pc:sldMk cId="3129596234" sldId="366"/>
            <ac:spMk id="2" creationId="{00000000-0000-0000-0000-000000000000}"/>
          </ac:spMkLst>
        </pc:spChg>
        <pc:spChg chg="mod">
          <ac:chgData name="Susanne Åsebø-Trodal" userId="310bb61b-a93b-4fec-b63c-2c965087e08c" providerId="ADAL" clId="{96563F9D-F7BF-475E-8664-8BDF241D0742}" dt="2023-09-25T09:37:40.801" v="209" actId="26606"/>
          <ac:spMkLst>
            <pc:docMk/>
            <pc:sldMk cId="3129596234" sldId="366"/>
            <ac:spMk id="3" creationId="{00000000-0000-0000-0000-000000000000}"/>
          </ac:spMkLst>
        </pc:spChg>
        <pc:spChg chg="add">
          <ac:chgData name="Susanne Åsebø-Trodal" userId="310bb61b-a93b-4fec-b63c-2c965087e08c" providerId="ADAL" clId="{96563F9D-F7BF-475E-8664-8BDF241D0742}" dt="2023-09-25T09:37:40.801" v="209" actId="26606"/>
          <ac:spMkLst>
            <pc:docMk/>
            <pc:sldMk cId="3129596234" sldId="366"/>
            <ac:spMk id="8" creationId="{A65AC7D1-EAA9-48F5-B509-60A7F50BF703}"/>
          </ac:spMkLst>
        </pc:spChg>
        <pc:spChg chg="add">
          <ac:chgData name="Susanne Åsebø-Trodal" userId="310bb61b-a93b-4fec-b63c-2c965087e08c" providerId="ADAL" clId="{96563F9D-F7BF-475E-8664-8BDF241D0742}" dt="2023-09-25T09:37:40.801" v="209" actId="26606"/>
          <ac:spMkLst>
            <pc:docMk/>
            <pc:sldMk cId="3129596234" sldId="366"/>
            <ac:spMk id="10" creationId="{D6320AF9-619A-4175-865B-5663E1AEF4C5}"/>
          </ac:spMkLst>
        </pc:spChg>
        <pc:spChg chg="add">
          <ac:chgData name="Susanne Åsebø-Trodal" userId="310bb61b-a93b-4fec-b63c-2c965087e08c" providerId="ADAL" clId="{96563F9D-F7BF-475E-8664-8BDF241D0742}" dt="2023-09-25T09:37:40.801" v="209" actId="26606"/>
          <ac:spMkLst>
            <pc:docMk/>
            <pc:sldMk cId="3129596234" sldId="366"/>
            <ac:spMk id="16" creationId="{7E018740-5C2B-4A41-AC1A-7E68D1EC1954}"/>
          </ac:spMkLst>
        </pc:spChg>
        <pc:spChg chg="add">
          <ac:chgData name="Susanne Åsebø-Trodal" userId="310bb61b-a93b-4fec-b63c-2c965087e08c" providerId="ADAL" clId="{96563F9D-F7BF-475E-8664-8BDF241D0742}" dt="2023-09-25T09:37:40.801" v="209" actId="26606"/>
          <ac:spMkLst>
            <pc:docMk/>
            <pc:sldMk cId="3129596234" sldId="366"/>
            <ac:spMk id="18" creationId="{166F75A4-C475-4941-8EE2-B80A06A2C1BB}"/>
          </ac:spMkLst>
        </pc:spChg>
        <pc:spChg chg="add">
          <ac:chgData name="Susanne Åsebø-Trodal" userId="310bb61b-a93b-4fec-b63c-2c965087e08c" providerId="ADAL" clId="{96563F9D-F7BF-475E-8664-8BDF241D0742}" dt="2023-09-25T09:37:40.801" v="209" actId="26606"/>
          <ac:spMkLst>
            <pc:docMk/>
            <pc:sldMk cId="3129596234" sldId="366"/>
            <ac:spMk id="20" creationId="{A032553A-72E8-4B0D-8405-FF9771C9AF05}"/>
          </ac:spMkLst>
        </pc:spChg>
        <pc:spChg chg="add">
          <ac:chgData name="Susanne Åsebø-Trodal" userId="310bb61b-a93b-4fec-b63c-2c965087e08c" providerId="ADAL" clId="{96563F9D-F7BF-475E-8664-8BDF241D0742}" dt="2023-09-25T09:37:40.801" v="209" actId="26606"/>
          <ac:spMkLst>
            <pc:docMk/>
            <pc:sldMk cId="3129596234" sldId="366"/>
            <ac:spMk id="22" creationId="{765800AC-C3B9-498E-87BC-29FAE4C76B21}"/>
          </ac:spMkLst>
        </pc:spChg>
        <pc:spChg chg="add">
          <ac:chgData name="Susanne Åsebø-Trodal" userId="310bb61b-a93b-4fec-b63c-2c965087e08c" providerId="ADAL" clId="{96563F9D-F7BF-475E-8664-8BDF241D0742}" dt="2023-09-25T09:37:40.801" v="209" actId="26606"/>
          <ac:spMkLst>
            <pc:docMk/>
            <pc:sldMk cId="3129596234" sldId="366"/>
            <ac:spMk id="24" creationId="{1F9D6ACB-2FF4-49F9-978A-E0D5327FC635}"/>
          </ac:spMkLst>
        </pc:spChg>
        <pc:spChg chg="add">
          <ac:chgData name="Susanne Åsebø-Trodal" userId="310bb61b-a93b-4fec-b63c-2c965087e08c" providerId="ADAL" clId="{96563F9D-F7BF-475E-8664-8BDF241D0742}" dt="2023-09-25T09:37:40.801" v="209" actId="26606"/>
          <ac:spMkLst>
            <pc:docMk/>
            <pc:sldMk cId="3129596234" sldId="366"/>
            <ac:spMk id="26" creationId="{142BFA2A-77A0-4F60-A32A-685681C84889}"/>
          </ac:spMkLst>
        </pc:spChg>
        <pc:cxnChg chg="add">
          <ac:chgData name="Susanne Åsebø-Trodal" userId="310bb61b-a93b-4fec-b63c-2c965087e08c" providerId="ADAL" clId="{96563F9D-F7BF-475E-8664-8BDF241D0742}" dt="2023-09-25T09:37:40.801" v="209" actId="26606"/>
          <ac:cxnSpMkLst>
            <pc:docMk/>
            <pc:sldMk cId="3129596234" sldId="366"/>
            <ac:cxnSpMk id="12" creationId="{063B6EC6-D752-4EE7-908B-F8F19E8C7FEA}"/>
          </ac:cxnSpMkLst>
        </pc:cxnChg>
        <pc:cxnChg chg="add">
          <ac:chgData name="Susanne Åsebø-Trodal" userId="310bb61b-a93b-4fec-b63c-2c965087e08c" providerId="ADAL" clId="{96563F9D-F7BF-475E-8664-8BDF241D0742}" dt="2023-09-25T09:37:40.801" v="209" actId="26606"/>
          <ac:cxnSpMkLst>
            <pc:docMk/>
            <pc:sldMk cId="3129596234" sldId="366"/>
            <ac:cxnSpMk id="14" creationId="{EFECD4E8-AD3E-4228-82A2-9461958EA94D}"/>
          </ac:cxnSpMkLst>
        </pc:cxnChg>
      </pc:sldChg>
      <pc:sldChg chg="addSp modSp mod setBg setClrOvrMap">
        <pc:chgData name="Susanne Åsebø-Trodal" userId="310bb61b-a93b-4fec-b63c-2c965087e08c" providerId="ADAL" clId="{96563F9D-F7BF-475E-8664-8BDF241D0742}" dt="2023-09-25T10:43:19.135" v="581" actId="1076"/>
        <pc:sldMkLst>
          <pc:docMk/>
          <pc:sldMk cId="2808117669" sldId="367"/>
        </pc:sldMkLst>
        <pc:spChg chg="mod">
          <ac:chgData name="Susanne Åsebø-Trodal" userId="310bb61b-a93b-4fec-b63c-2c965087e08c" providerId="ADAL" clId="{96563F9D-F7BF-475E-8664-8BDF241D0742}" dt="2023-09-25T10:42:50.389" v="578" actId="26606"/>
          <ac:spMkLst>
            <pc:docMk/>
            <pc:sldMk cId="2808117669" sldId="367"/>
            <ac:spMk id="2" creationId="{1EB65AF6-59CE-BC47-716D-FE4D72C5C9F2}"/>
          </ac:spMkLst>
        </pc:spChg>
        <pc:spChg chg="mod">
          <ac:chgData name="Susanne Åsebø-Trodal" userId="310bb61b-a93b-4fec-b63c-2c965087e08c" providerId="ADAL" clId="{96563F9D-F7BF-475E-8664-8BDF241D0742}" dt="2023-09-25T10:43:19.135" v="581" actId="1076"/>
          <ac:spMkLst>
            <pc:docMk/>
            <pc:sldMk cId="2808117669" sldId="367"/>
            <ac:spMk id="3" creationId="{7EBE099C-A381-A067-8FDF-9DF421C58D0A}"/>
          </ac:spMkLst>
        </pc:spChg>
        <pc:spChg chg="add">
          <ac:chgData name="Susanne Åsebø-Trodal" userId="310bb61b-a93b-4fec-b63c-2c965087e08c" providerId="ADAL" clId="{96563F9D-F7BF-475E-8664-8BDF241D0742}" dt="2023-09-25T10:42:50.389" v="578" actId="26606"/>
          <ac:spMkLst>
            <pc:docMk/>
            <pc:sldMk cId="2808117669" sldId="367"/>
            <ac:spMk id="9" creationId="{3BCB5F6A-9EB0-40B0-9D13-3023E9A20508}"/>
          </ac:spMkLst>
        </pc:spChg>
        <pc:picChg chg="add">
          <ac:chgData name="Susanne Åsebø-Trodal" userId="310bb61b-a93b-4fec-b63c-2c965087e08c" providerId="ADAL" clId="{96563F9D-F7BF-475E-8664-8BDF241D0742}" dt="2023-09-25T10:42:50.389" v="578" actId="26606"/>
          <ac:picMkLst>
            <pc:docMk/>
            <pc:sldMk cId="2808117669" sldId="367"/>
            <ac:picMk id="5" creationId="{C3B0AA22-77EE-8C76-3C99-A3E23C1659BA}"/>
          </ac:picMkLst>
        </pc:picChg>
      </pc:sldChg>
      <pc:sldMasterChg chg="delSldLayout">
        <pc:chgData name="Susanne Åsebø-Trodal" userId="310bb61b-a93b-4fec-b63c-2c965087e08c" providerId="ADAL" clId="{96563F9D-F7BF-475E-8664-8BDF241D0742}" dt="2023-09-25T09:55:45.693" v="352" actId="2696"/>
        <pc:sldMasterMkLst>
          <pc:docMk/>
          <pc:sldMasterMk cId="2771879967" sldId="2147483749"/>
        </pc:sldMasterMkLst>
        <pc:sldLayoutChg chg="del">
          <pc:chgData name="Susanne Åsebø-Trodal" userId="310bb61b-a93b-4fec-b63c-2c965087e08c" providerId="ADAL" clId="{96563F9D-F7BF-475E-8664-8BDF241D0742}" dt="2023-09-25T09:55:14.621" v="347" actId="2696"/>
          <pc:sldLayoutMkLst>
            <pc:docMk/>
            <pc:sldMasterMk cId="2771879967" sldId="2147483749"/>
            <pc:sldLayoutMk cId="3709382711" sldId="2147483766"/>
          </pc:sldLayoutMkLst>
        </pc:sldLayoutChg>
        <pc:sldLayoutChg chg="del">
          <pc:chgData name="Susanne Åsebø-Trodal" userId="310bb61b-a93b-4fec-b63c-2c965087e08c" providerId="ADAL" clId="{96563F9D-F7BF-475E-8664-8BDF241D0742}" dt="2023-09-25T09:55:27.451" v="349" actId="2696"/>
          <pc:sldLayoutMkLst>
            <pc:docMk/>
            <pc:sldMasterMk cId="2771879967" sldId="2147483749"/>
            <pc:sldLayoutMk cId="3640221797" sldId="2147483767"/>
          </pc:sldLayoutMkLst>
        </pc:sldLayoutChg>
        <pc:sldLayoutChg chg="del">
          <pc:chgData name="Susanne Åsebø-Trodal" userId="310bb61b-a93b-4fec-b63c-2c965087e08c" providerId="ADAL" clId="{96563F9D-F7BF-475E-8664-8BDF241D0742}" dt="2023-09-25T09:55:45.693" v="352" actId="2696"/>
          <pc:sldLayoutMkLst>
            <pc:docMk/>
            <pc:sldMasterMk cId="2771879967" sldId="2147483749"/>
            <pc:sldLayoutMk cId="1621686735" sldId="2147483768"/>
          </pc:sldLayoutMkLst>
        </pc:sldLayoutChg>
      </pc:sldMasterChg>
    </pc:docChg>
  </pc:docChgLst>
  <pc:docChgLst>
    <pc:chgData name="Susanne Åsebø-Trodal" userId="310bb61b-a93b-4fec-b63c-2c965087e08c" providerId="ADAL" clId="{C69062E0-FBCD-4A49-9877-84B054E35F6E}"/>
    <pc:docChg chg="custSel modSld">
      <pc:chgData name="Susanne Åsebø-Trodal" userId="310bb61b-a93b-4fec-b63c-2c965087e08c" providerId="ADAL" clId="{C69062E0-FBCD-4A49-9877-84B054E35F6E}" dt="2023-08-31T09:38:55.238" v="449" actId="20577"/>
      <pc:docMkLst>
        <pc:docMk/>
      </pc:docMkLst>
      <pc:sldChg chg="modSp">
        <pc:chgData name="Susanne Åsebø-Trodal" userId="310bb61b-a93b-4fec-b63c-2c965087e08c" providerId="ADAL" clId="{C69062E0-FBCD-4A49-9877-84B054E35F6E}" dt="2023-08-31T09:36:07.325" v="137" actId="20577"/>
        <pc:sldMkLst>
          <pc:docMk/>
          <pc:sldMk cId="2474732944" sldId="276"/>
        </pc:sldMkLst>
        <pc:spChg chg="mod">
          <ac:chgData name="Susanne Åsebø-Trodal" userId="310bb61b-a93b-4fec-b63c-2c965087e08c" providerId="ADAL" clId="{C69062E0-FBCD-4A49-9877-84B054E35F6E}" dt="2023-08-31T09:35:12.961" v="124" actId="20577"/>
          <ac:spMkLst>
            <pc:docMk/>
            <pc:sldMk cId="2474732944" sldId="276"/>
            <ac:spMk id="2" creationId="{00000000-0000-0000-0000-000000000000}"/>
          </ac:spMkLst>
        </pc:spChg>
        <pc:spChg chg="mod">
          <ac:chgData name="Susanne Åsebø-Trodal" userId="310bb61b-a93b-4fec-b63c-2c965087e08c" providerId="ADAL" clId="{C69062E0-FBCD-4A49-9877-84B054E35F6E}" dt="2023-08-31T09:36:07.325" v="137" actId="20577"/>
          <ac:spMkLst>
            <pc:docMk/>
            <pc:sldMk cId="2474732944" sldId="276"/>
            <ac:spMk id="5" creationId="{00000000-0000-0000-0000-000000000000}"/>
          </ac:spMkLst>
        </pc:spChg>
        <pc:spChg chg="mod">
          <ac:chgData name="Susanne Åsebø-Trodal" userId="310bb61b-a93b-4fec-b63c-2c965087e08c" providerId="ADAL" clId="{C69062E0-FBCD-4A49-9877-84B054E35F6E}" dt="2023-08-31T09:33:22.488" v="103" actId="20577"/>
          <ac:spMkLst>
            <pc:docMk/>
            <pc:sldMk cId="2474732944" sldId="276"/>
            <ac:spMk id="7" creationId="{00000000-0000-0000-0000-000000000000}"/>
          </ac:spMkLst>
        </pc:spChg>
        <pc:spChg chg="mod">
          <ac:chgData name="Susanne Åsebø-Trodal" userId="310bb61b-a93b-4fec-b63c-2c965087e08c" providerId="ADAL" clId="{C69062E0-FBCD-4A49-9877-84B054E35F6E}" dt="2023-08-31T09:32:23.463" v="37" actId="20577"/>
          <ac:spMkLst>
            <pc:docMk/>
            <pc:sldMk cId="2474732944" sldId="276"/>
            <ac:spMk id="10" creationId="{00000000-0000-0000-0000-000000000000}"/>
          </ac:spMkLst>
        </pc:spChg>
      </pc:sldChg>
      <pc:sldChg chg="modSp">
        <pc:chgData name="Susanne Åsebø-Trodal" userId="310bb61b-a93b-4fec-b63c-2c965087e08c" providerId="ADAL" clId="{C69062E0-FBCD-4A49-9877-84B054E35F6E}" dt="2023-08-31T09:38:55.238" v="449" actId="20577"/>
        <pc:sldMkLst>
          <pc:docMk/>
          <pc:sldMk cId="916127644" sldId="283"/>
        </pc:sldMkLst>
        <pc:spChg chg="mod">
          <ac:chgData name="Susanne Åsebø-Trodal" userId="310bb61b-a93b-4fec-b63c-2c965087e08c" providerId="ADAL" clId="{C69062E0-FBCD-4A49-9877-84B054E35F6E}" dt="2023-08-31T09:38:55.238" v="449" actId="20577"/>
          <ac:spMkLst>
            <pc:docMk/>
            <pc:sldMk cId="916127644" sldId="283"/>
            <ac:spMk id="3" creationId="{520087B9-28EB-744D-BDDB-2219B84BBC37}"/>
          </ac:spMkLst>
        </pc:spChg>
      </pc:sldChg>
    </pc:docChg>
  </pc:docChgLst>
  <pc:docChgLst>
    <pc:chgData name="Karl Inge Aksnes" userId="d2932664-3971-47a2-90ed-1c318c31e879" providerId="ADAL" clId="{3AF18E58-32F8-854F-BC1B-1F2C75B0BE73}"/>
    <pc:docChg chg="modSld">
      <pc:chgData name="Karl Inge Aksnes" userId="d2932664-3971-47a2-90ed-1c318c31e879" providerId="ADAL" clId="{3AF18E58-32F8-854F-BC1B-1F2C75B0BE73}" dt="2023-09-25T15:44:21.050" v="5" actId="20577"/>
      <pc:docMkLst>
        <pc:docMk/>
      </pc:docMkLst>
      <pc:sldChg chg="modSp">
        <pc:chgData name="Karl Inge Aksnes" userId="d2932664-3971-47a2-90ed-1c318c31e879" providerId="ADAL" clId="{3AF18E58-32F8-854F-BC1B-1F2C75B0BE73}" dt="2023-09-25T15:44:21.050" v="5" actId="20577"/>
        <pc:sldMkLst>
          <pc:docMk/>
          <pc:sldMk cId="89600441" sldId="363"/>
        </pc:sldMkLst>
        <pc:spChg chg="mod">
          <ac:chgData name="Karl Inge Aksnes" userId="d2932664-3971-47a2-90ed-1c318c31e879" providerId="ADAL" clId="{3AF18E58-32F8-854F-BC1B-1F2C75B0BE73}" dt="2023-09-25T15:44:21.050" v="5" actId="20577"/>
          <ac:spMkLst>
            <pc:docMk/>
            <pc:sldMk cId="89600441" sldId="363"/>
            <ac:spMk id="3" creationId="{861F86F4-7CB5-2245-BE48-E88ED0662F91}"/>
          </ac:spMkLst>
        </pc:spChg>
      </pc:sldChg>
      <pc:sldChg chg="delAnim">
        <pc:chgData name="Karl Inge Aksnes" userId="d2932664-3971-47a2-90ed-1c318c31e879" providerId="ADAL" clId="{3AF18E58-32F8-854F-BC1B-1F2C75B0BE73}" dt="2023-09-25T15:43:45.104" v="4" actId="27704"/>
        <pc:sldMkLst>
          <pc:docMk/>
          <pc:sldMk cId="3001290156" sldId="368"/>
        </pc:sldMkLst>
      </pc:sldChg>
    </pc:docChg>
  </pc:docChgLst>
  <pc:docChgLst>
    <pc:chgData name="Susanne Åsebø-Trodal" userId="S::le-trosus@timeskule.no::310bb61b-a93b-4fec-b63c-2c965087e08c" providerId="AD" clId="Web-{CE2EEDB8-CBD3-4969-A886-AC6C40B30788}"/>
    <pc:docChg chg="mod modSld">
      <pc:chgData name="Susanne Åsebø-Trodal" userId="S::le-trosus@timeskule.no::310bb61b-a93b-4fec-b63c-2c965087e08c" providerId="AD" clId="Web-{CE2EEDB8-CBD3-4969-A886-AC6C40B30788}" dt="2023-09-25T15:24:17.901" v="37" actId="20577"/>
      <pc:docMkLst>
        <pc:docMk/>
      </pc:docMkLst>
      <pc:sldChg chg="modSp">
        <pc:chgData name="Susanne Åsebø-Trodal" userId="S::le-trosus@timeskule.no::310bb61b-a93b-4fec-b63c-2c965087e08c" providerId="AD" clId="Web-{CE2EEDB8-CBD3-4969-A886-AC6C40B30788}" dt="2023-09-25T15:24:17.901" v="37" actId="20577"/>
        <pc:sldMkLst>
          <pc:docMk/>
          <pc:sldMk cId="2393023484" sldId="348"/>
        </pc:sldMkLst>
        <pc:spChg chg="mod">
          <ac:chgData name="Susanne Åsebø-Trodal" userId="S::le-trosus@timeskule.no::310bb61b-a93b-4fec-b63c-2c965087e08c" providerId="AD" clId="Web-{CE2EEDB8-CBD3-4969-A886-AC6C40B30788}" dt="2023-09-25T15:24:17.901" v="37" actId="20577"/>
          <ac:spMkLst>
            <pc:docMk/>
            <pc:sldMk cId="2393023484" sldId="348"/>
            <ac:spMk id="3" creationId="{F0BE07D1-3FC0-51E8-F188-8314A99E6163}"/>
          </ac:spMkLst>
        </pc:spChg>
      </pc:sldChg>
      <pc:sldChg chg="modSp">
        <pc:chgData name="Susanne Åsebø-Trodal" userId="S::le-trosus@timeskule.no::310bb61b-a93b-4fec-b63c-2c965087e08c" providerId="AD" clId="Web-{CE2EEDB8-CBD3-4969-A886-AC6C40B30788}" dt="2023-09-25T15:22:17.644" v="2" actId="20577"/>
        <pc:sldMkLst>
          <pc:docMk/>
          <pc:sldMk cId="2808117669" sldId="367"/>
        </pc:sldMkLst>
        <pc:spChg chg="mod">
          <ac:chgData name="Susanne Åsebø-Trodal" userId="S::le-trosus@timeskule.no::310bb61b-a93b-4fec-b63c-2c965087e08c" providerId="AD" clId="Web-{CE2EEDB8-CBD3-4969-A886-AC6C40B30788}" dt="2023-09-25T15:22:17.644" v="2" actId="20577"/>
          <ac:spMkLst>
            <pc:docMk/>
            <pc:sldMk cId="2808117669" sldId="367"/>
            <ac:spMk id="3" creationId="{7EBE099C-A381-A067-8FDF-9DF421C58D0A}"/>
          </ac:spMkLst>
        </pc:spChg>
      </pc:sldChg>
    </pc:docChg>
  </pc:docChgLst>
  <pc:docChgLst>
    <pc:chgData name="Karl Inge Aksnes" userId="d2932664-3971-47a2-90ed-1c318c31e879" providerId="ADAL" clId="{027E6D2E-EFD3-2046-8201-78E68D10A787}"/>
    <pc:docChg chg="undo custSel addSld modSld">
      <pc:chgData name="Karl Inge Aksnes" userId="d2932664-3971-47a2-90ed-1c318c31e879" providerId="ADAL" clId="{027E6D2E-EFD3-2046-8201-78E68D10A787}" dt="2023-09-25T10:44:41.332" v="590" actId="20577"/>
      <pc:docMkLst>
        <pc:docMk/>
      </pc:docMkLst>
      <pc:sldChg chg="addSp delSp">
        <pc:chgData name="Karl Inge Aksnes" userId="d2932664-3971-47a2-90ed-1c318c31e879" providerId="ADAL" clId="{027E6D2E-EFD3-2046-8201-78E68D10A787}" dt="2023-09-25T10:40:32.303" v="1" actId="22"/>
        <pc:sldMkLst>
          <pc:docMk/>
          <pc:sldMk cId="0" sldId="269"/>
        </pc:sldMkLst>
        <pc:spChg chg="add del">
          <ac:chgData name="Karl Inge Aksnes" userId="d2932664-3971-47a2-90ed-1c318c31e879" providerId="ADAL" clId="{027E6D2E-EFD3-2046-8201-78E68D10A787}" dt="2023-09-25T10:40:32.303" v="1" actId="22"/>
          <ac:spMkLst>
            <pc:docMk/>
            <pc:sldMk cId="0" sldId="269"/>
            <ac:spMk id="3" creationId="{E0EA3B2A-BD0B-1C34-9E36-C14F9E0E3342}"/>
          </ac:spMkLst>
        </pc:spChg>
      </pc:sldChg>
      <pc:sldChg chg="modSp new">
        <pc:chgData name="Karl Inge Aksnes" userId="d2932664-3971-47a2-90ed-1c318c31e879" providerId="ADAL" clId="{027E6D2E-EFD3-2046-8201-78E68D10A787}" dt="2023-09-25T10:44:41.332" v="590" actId="20577"/>
        <pc:sldMkLst>
          <pc:docMk/>
          <pc:sldMk cId="2808117669" sldId="367"/>
        </pc:sldMkLst>
        <pc:spChg chg="mod">
          <ac:chgData name="Karl Inge Aksnes" userId="d2932664-3971-47a2-90ed-1c318c31e879" providerId="ADAL" clId="{027E6D2E-EFD3-2046-8201-78E68D10A787}" dt="2023-09-25T10:44:41.332" v="590" actId="20577"/>
          <ac:spMkLst>
            <pc:docMk/>
            <pc:sldMk cId="2808117669" sldId="367"/>
            <ac:spMk id="3" creationId="{7EBE099C-A381-A067-8FDF-9DF421C58D0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5C3280-028C-4BE0-97B3-0E251F32E8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53D7A1-E097-43D4-829D-BF4730A908B7}">
      <dgm:prSet custT="1"/>
      <dgm:spPr/>
      <dgm:t>
        <a:bodyPr/>
        <a:lstStyle/>
        <a:p>
          <a:r>
            <a:rPr lang="nn-NO" sz="1200">
              <a:highlight>
                <a:srgbClr val="FF0000"/>
              </a:highlight>
            </a:rPr>
            <a:t>Dette gjer skulen:</a:t>
          </a:r>
          <a:endParaRPr lang="en-US" sz="1200">
            <a:highlight>
              <a:srgbClr val="FF0000"/>
            </a:highlight>
          </a:endParaRPr>
        </a:p>
      </dgm:t>
    </dgm:pt>
    <dgm:pt modelId="{2BD3F79E-4B07-4621-B6C7-527D0EF72D5F}" type="parTrans" cxnId="{9723D122-2C60-4DC4-856A-815204BF2F0A}">
      <dgm:prSet/>
      <dgm:spPr/>
      <dgm:t>
        <a:bodyPr/>
        <a:lstStyle/>
        <a:p>
          <a:endParaRPr lang="en-US" sz="1200"/>
        </a:p>
      </dgm:t>
    </dgm:pt>
    <dgm:pt modelId="{A7845533-C522-40BF-9054-96AF06C166E0}" type="sibTrans" cxnId="{9723D122-2C60-4DC4-856A-815204BF2F0A}">
      <dgm:prSet/>
      <dgm:spPr/>
      <dgm:t>
        <a:bodyPr/>
        <a:lstStyle/>
        <a:p>
          <a:endParaRPr lang="en-US" sz="1200"/>
        </a:p>
      </dgm:t>
    </dgm:pt>
    <dgm:pt modelId="{7424BDA0-0D32-4115-BF65-D10D252B2672}">
      <dgm:prSet custT="1"/>
      <dgm:spPr/>
      <dgm:t>
        <a:bodyPr/>
        <a:lstStyle/>
        <a:p>
          <a:r>
            <a:rPr lang="nn-NO" sz="1200" b="0" i="0"/>
            <a:t>Alle lærarane på skulen fører fråvær for sine eleva</a:t>
          </a:r>
          <a:r>
            <a:rPr lang="nb-NO" sz="1200" b="0" i="0"/>
            <a:t>r</a:t>
          </a:r>
          <a:r>
            <a:rPr lang="nn-NO" sz="1200" b="0" i="0"/>
            <a:t> kvar dag.</a:t>
          </a:r>
          <a:r>
            <a:rPr lang="en-GB" sz="1200" b="0" i="0"/>
            <a:t>​</a:t>
          </a:r>
          <a:endParaRPr lang="en-US" sz="1200"/>
        </a:p>
      </dgm:t>
    </dgm:pt>
    <dgm:pt modelId="{3B3B9B62-34A8-467B-800D-BFF594880007}" type="parTrans" cxnId="{25627B47-0C9A-458D-89FA-C3071A694150}">
      <dgm:prSet/>
      <dgm:spPr/>
      <dgm:t>
        <a:bodyPr/>
        <a:lstStyle/>
        <a:p>
          <a:endParaRPr lang="en-US" sz="1200"/>
        </a:p>
      </dgm:t>
    </dgm:pt>
    <dgm:pt modelId="{B28EE8F5-A389-4A4A-A0C4-9972B2A7C992}" type="sibTrans" cxnId="{25627B47-0C9A-458D-89FA-C3071A694150}">
      <dgm:prSet/>
      <dgm:spPr/>
      <dgm:t>
        <a:bodyPr/>
        <a:lstStyle/>
        <a:p>
          <a:endParaRPr lang="en-US" sz="1200"/>
        </a:p>
      </dgm:t>
    </dgm:pt>
    <dgm:pt modelId="{2450A81C-A2A5-4B93-B3B1-148E6F182044}">
      <dgm:prSet custT="1"/>
      <dgm:spPr/>
      <dgm:t>
        <a:bodyPr/>
        <a:lstStyle/>
        <a:p>
          <a:r>
            <a:rPr lang="nn-NO" sz="1200" b="0" i="0"/>
            <a:t>Om ein elev ikkje kjem på skulen og skulen ikkje har fått beskjed, tek skulen kontakt med føresette same dag. </a:t>
          </a:r>
          <a:r>
            <a:rPr lang="en-GB" sz="1200" b="0" i="0"/>
            <a:t>​</a:t>
          </a:r>
          <a:endParaRPr lang="en-US" sz="1200"/>
        </a:p>
      </dgm:t>
    </dgm:pt>
    <dgm:pt modelId="{27C2D4C0-C5F7-42F8-84D8-097207BEE232}" type="parTrans" cxnId="{1515220C-01B9-4307-8317-6C37D36453F5}">
      <dgm:prSet/>
      <dgm:spPr/>
      <dgm:t>
        <a:bodyPr/>
        <a:lstStyle/>
        <a:p>
          <a:endParaRPr lang="en-US" sz="1200"/>
        </a:p>
      </dgm:t>
    </dgm:pt>
    <dgm:pt modelId="{9F0AE239-6670-4135-8BF4-1B52A8BC691C}" type="sibTrans" cxnId="{1515220C-01B9-4307-8317-6C37D36453F5}">
      <dgm:prSet/>
      <dgm:spPr/>
      <dgm:t>
        <a:bodyPr/>
        <a:lstStyle/>
        <a:p>
          <a:endParaRPr lang="en-US" sz="1200"/>
        </a:p>
      </dgm:t>
    </dgm:pt>
    <dgm:pt modelId="{087286A0-CB07-4F2F-9487-D5D8C5172DAF}">
      <dgm:prSet custT="1"/>
      <dgm:spPr/>
      <dgm:t>
        <a:bodyPr/>
        <a:lstStyle/>
        <a:p>
          <a:r>
            <a:rPr lang="nn-NO" sz="1200" b="0" i="0"/>
            <a:t>Om føresette har meldt inn fråværet, tek skulen kontakt når fråværet blir ut over 3 dagar. </a:t>
          </a:r>
          <a:r>
            <a:rPr lang="en-GB" sz="1200" b="0" i="0"/>
            <a:t>​</a:t>
          </a:r>
          <a:endParaRPr lang="en-US" sz="1200"/>
        </a:p>
      </dgm:t>
    </dgm:pt>
    <dgm:pt modelId="{92A00EC7-DFBD-485C-A4B6-DAC2C9299826}" type="parTrans" cxnId="{1D3931CD-7579-4E0C-9C39-A761E2424B59}">
      <dgm:prSet/>
      <dgm:spPr/>
      <dgm:t>
        <a:bodyPr/>
        <a:lstStyle/>
        <a:p>
          <a:endParaRPr lang="en-US" sz="1200"/>
        </a:p>
      </dgm:t>
    </dgm:pt>
    <dgm:pt modelId="{BF84E49E-CAEF-417F-886F-B26899808AD0}" type="sibTrans" cxnId="{1D3931CD-7579-4E0C-9C39-A761E2424B59}">
      <dgm:prSet/>
      <dgm:spPr/>
      <dgm:t>
        <a:bodyPr/>
        <a:lstStyle/>
        <a:p>
          <a:endParaRPr lang="en-US" sz="1200"/>
        </a:p>
      </dgm:t>
    </dgm:pt>
    <dgm:pt modelId="{679DE5A4-E190-4AE1-BBCE-7FDB1EF88A15}">
      <dgm:prSet custT="1"/>
      <dgm:spPr/>
      <dgm:t>
        <a:bodyPr/>
        <a:lstStyle/>
        <a:p>
          <a:r>
            <a:rPr lang="nn-NO" sz="1200" b="0" i="0"/>
            <a:t>Om lærarane på trinnet oppfattar signal og/eller fråværsmønster som gir grunn til uro, tar dei kontakt med føresette</a:t>
          </a:r>
          <a:r>
            <a:rPr lang="en-GB" sz="1200" b="0" i="0"/>
            <a:t>​</a:t>
          </a:r>
          <a:endParaRPr lang="en-US" sz="1200"/>
        </a:p>
      </dgm:t>
    </dgm:pt>
    <dgm:pt modelId="{71DD935B-4D37-4B77-B01E-57D462F804E0}" type="parTrans" cxnId="{553C6A49-C458-4BA1-BA67-E475F7A5F7E8}">
      <dgm:prSet/>
      <dgm:spPr/>
      <dgm:t>
        <a:bodyPr/>
        <a:lstStyle/>
        <a:p>
          <a:endParaRPr lang="en-US" sz="1200"/>
        </a:p>
      </dgm:t>
    </dgm:pt>
    <dgm:pt modelId="{DBDA8CC0-8989-4EB3-BB31-A8DC9CCF9D45}" type="sibTrans" cxnId="{553C6A49-C458-4BA1-BA67-E475F7A5F7E8}">
      <dgm:prSet/>
      <dgm:spPr/>
      <dgm:t>
        <a:bodyPr/>
        <a:lstStyle/>
        <a:p>
          <a:endParaRPr lang="en-US" sz="1200"/>
        </a:p>
      </dgm:t>
    </dgm:pt>
    <dgm:pt modelId="{FD10E464-DDDF-4226-B530-501420887C16}">
      <dgm:prSet custT="1"/>
      <dgm:spPr/>
      <dgm:t>
        <a:bodyPr/>
        <a:lstStyle/>
        <a:p>
          <a:r>
            <a:rPr lang="nn-NO" sz="1200" b="0" i="0"/>
            <a:t>​</a:t>
          </a:r>
          <a:endParaRPr lang="en-US" sz="1200"/>
        </a:p>
      </dgm:t>
    </dgm:pt>
    <dgm:pt modelId="{CAC9F5D7-CE28-4A3C-A698-E57670D3A529}" type="parTrans" cxnId="{C4ADB539-6DDD-4A3F-B46D-440D29782C63}">
      <dgm:prSet/>
      <dgm:spPr/>
      <dgm:t>
        <a:bodyPr/>
        <a:lstStyle/>
        <a:p>
          <a:endParaRPr lang="en-US" sz="1200"/>
        </a:p>
      </dgm:t>
    </dgm:pt>
    <dgm:pt modelId="{ED635F60-F7AA-4EB0-9D68-506CDE54E330}" type="sibTrans" cxnId="{C4ADB539-6DDD-4A3F-B46D-440D29782C63}">
      <dgm:prSet/>
      <dgm:spPr/>
      <dgm:t>
        <a:bodyPr/>
        <a:lstStyle/>
        <a:p>
          <a:endParaRPr lang="en-US" sz="1200"/>
        </a:p>
      </dgm:t>
    </dgm:pt>
    <dgm:pt modelId="{EA31019B-D139-4CE0-9C83-D81A18B3490B}">
      <dgm:prSet custT="1"/>
      <dgm:spPr/>
      <dgm:t>
        <a:bodyPr/>
        <a:lstStyle/>
        <a:p>
          <a:r>
            <a:rPr lang="nn-NO" sz="1200" b="0" i="0"/>
            <a:t>For elevar som av naturlege årsaker har mykje fråvær, gjeld individuelle avtalar for oppfølging</a:t>
          </a:r>
          <a:endParaRPr lang="en-US" sz="1200"/>
        </a:p>
      </dgm:t>
    </dgm:pt>
    <dgm:pt modelId="{795A3318-CF75-4ACE-9ACC-0F808E75C277}" type="parTrans" cxnId="{F2BCCD57-9806-4E67-8670-4CC70269EF75}">
      <dgm:prSet/>
      <dgm:spPr/>
      <dgm:t>
        <a:bodyPr/>
        <a:lstStyle/>
        <a:p>
          <a:endParaRPr lang="en-US" sz="1200"/>
        </a:p>
      </dgm:t>
    </dgm:pt>
    <dgm:pt modelId="{1869555B-321B-4E57-8893-ACD7E3290DF1}" type="sibTrans" cxnId="{F2BCCD57-9806-4E67-8670-4CC70269EF75}">
      <dgm:prSet/>
      <dgm:spPr/>
      <dgm:t>
        <a:bodyPr/>
        <a:lstStyle/>
        <a:p>
          <a:endParaRPr lang="en-US" sz="1200"/>
        </a:p>
      </dgm:t>
    </dgm:pt>
    <dgm:pt modelId="{107A32E8-07EB-49B0-9A09-1D5B2B0AAA10}">
      <dgm:prSet custT="1"/>
      <dgm:spPr/>
      <dgm:t>
        <a:bodyPr/>
        <a:lstStyle/>
        <a:p>
          <a:r>
            <a:rPr lang="nn-NO" sz="1200">
              <a:highlight>
                <a:srgbClr val="FF0000"/>
              </a:highlight>
            </a:rPr>
            <a:t>Dette gjer føresette: </a:t>
          </a:r>
          <a:endParaRPr lang="en-US" sz="1200">
            <a:highlight>
              <a:srgbClr val="FF0000"/>
            </a:highlight>
          </a:endParaRPr>
        </a:p>
      </dgm:t>
    </dgm:pt>
    <dgm:pt modelId="{373D0D5F-90A3-4F45-89CC-6A02B3F34356}" type="parTrans" cxnId="{9BD6448D-1ADC-4014-A063-AF845AD3EDB2}">
      <dgm:prSet/>
      <dgm:spPr/>
      <dgm:t>
        <a:bodyPr/>
        <a:lstStyle/>
        <a:p>
          <a:endParaRPr lang="en-US" sz="1200"/>
        </a:p>
      </dgm:t>
    </dgm:pt>
    <dgm:pt modelId="{B22B7FE8-3DFD-4FD3-8E1F-B6C587E9BC3F}" type="sibTrans" cxnId="{9BD6448D-1ADC-4014-A063-AF845AD3EDB2}">
      <dgm:prSet/>
      <dgm:spPr/>
      <dgm:t>
        <a:bodyPr/>
        <a:lstStyle/>
        <a:p>
          <a:endParaRPr lang="en-US" sz="1200"/>
        </a:p>
      </dgm:t>
    </dgm:pt>
    <dgm:pt modelId="{2EDD56BA-9872-4B7A-A1E3-0A672AC4BDD2}">
      <dgm:prSet custT="1"/>
      <dgm:spPr/>
      <dgm:t>
        <a:bodyPr/>
        <a:lstStyle/>
        <a:p>
          <a:r>
            <a:rPr lang="nn-NO" sz="1200" b="0" i="0"/>
            <a:t>Meld frå til skulen om barnet ditt ikkje kjem på skulen ein dag</a:t>
          </a:r>
          <a:r>
            <a:rPr lang="en-GB" sz="1200" b="0" i="0"/>
            <a:t>​</a:t>
          </a:r>
          <a:endParaRPr lang="en-US" sz="1200"/>
        </a:p>
      </dgm:t>
    </dgm:pt>
    <dgm:pt modelId="{E7945F51-3BEE-4410-9B93-89568D8A6A20}" type="parTrans" cxnId="{64E80876-B1EC-4029-A194-258DB9BE03D0}">
      <dgm:prSet/>
      <dgm:spPr/>
      <dgm:t>
        <a:bodyPr/>
        <a:lstStyle/>
        <a:p>
          <a:endParaRPr lang="en-US" sz="1200"/>
        </a:p>
      </dgm:t>
    </dgm:pt>
    <dgm:pt modelId="{4F5D7D16-B3CF-4E2D-B964-1CFB4DCAA5A0}" type="sibTrans" cxnId="{64E80876-B1EC-4029-A194-258DB9BE03D0}">
      <dgm:prSet/>
      <dgm:spPr/>
      <dgm:t>
        <a:bodyPr/>
        <a:lstStyle/>
        <a:p>
          <a:endParaRPr lang="en-US" sz="1200"/>
        </a:p>
      </dgm:t>
    </dgm:pt>
    <dgm:pt modelId="{0074D6F4-109F-436B-9C3E-E5181539F4C2}">
      <dgm:prSet custT="1"/>
      <dgm:spPr/>
      <dgm:t>
        <a:bodyPr/>
        <a:lstStyle/>
        <a:p>
          <a:r>
            <a:rPr lang="nn-NO" sz="1200" b="0" i="0"/>
            <a:t>Meld frå til skulen om de ser at fråværet går over fleire dagar</a:t>
          </a:r>
          <a:r>
            <a:rPr lang="en-GB" sz="1200" b="0" i="0"/>
            <a:t>​</a:t>
          </a:r>
          <a:endParaRPr lang="en-US" sz="1200"/>
        </a:p>
      </dgm:t>
    </dgm:pt>
    <dgm:pt modelId="{CC566E56-D73D-4DBD-80AC-8CBC7B98E0F8}" type="parTrans" cxnId="{484B404C-5D05-49B7-84DD-62C43BAD9EFB}">
      <dgm:prSet/>
      <dgm:spPr/>
      <dgm:t>
        <a:bodyPr/>
        <a:lstStyle/>
        <a:p>
          <a:endParaRPr lang="en-US" sz="1200"/>
        </a:p>
      </dgm:t>
    </dgm:pt>
    <dgm:pt modelId="{FB3097A6-E22D-4D52-9C42-4779CC09A23F}" type="sibTrans" cxnId="{484B404C-5D05-49B7-84DD-62C43BAD9EFB}">
      <dgm:prSet/>
      <dgm:spPr/>
      <dgm:t>
        <a:bodyPr/>
        <a:lstStyle/>
        <a:p>
          <a:endParaRPr lang="en-US" sz="1200"/>
        </a:p>
      </dgm:t>
    </dgm:pt>
    <dgm:pt modelId="{7DD54853-7B47-43E7-BDEB-CD1159EBAA16}">
      <dgm:prSet custT="1"/>
      <dgm:spPr/>
      <dgm:t>
        <a:bodyPr/>
        <a:lstStyle/>
        <a:p>
          <a:r>
            <a:rPr lang="nn-NO" sz="1200" b="0" i="0"/>
            <a:t>Ta kontakt </a:t>
          </a:r>
          <a:r>
            <a:rPr lang="nb-NO" sz="1200" b="0" i="0"/>
            <a:t>med</a:t>
          </a:r>
          <a:r>
            <a:rPr lang="nn-NO" sz="1200" b="0" i="0"/>
            <a:t> skulen om barnet ditt viser vegringsåtferd mot skulen. </a:t>
          </a:r>
          <a:r>
            <a:rPr lang="en-GB" sz="1200" b="0" i="0"/>
            <a:t>​</a:t>
          </a:r>
        </a:p>
        <a:p>
          <a:br>
            <a:rPr lang="en-GB" sz="1200" b="0" i="0"/>
          </a:br>
          <a:r>
            <a:rPr lang="nn-NO" sz="1200" b="0" i="0"/>
            <a:t>Til dømes:  Seier at det gruar seg til skulen eller fag og situasjonar, får diffuse “vondtar” i magen eller hovud som gjentek seg og/eller går over når skuledagen er godt i gang. </a:t>
          </a:r>
          <a:r>
            <a:rPr lang="en-GB" sz="1200" b="0" i="0"/>
            <a:t>​</a:t>
          </a:r>
          <a:endParaRPr lang="en-US" sz="1200"/>
        </a:p>
      </dgm:t>
    </dgm:pt>
    <dgm:pt modelId="{5D52C307-E688-406C-816F-4559090C8DC7}" type="parTrans" cxnId="{03951E47-E3AD-43B1-B25C-0B983D02CE35}">
      <dgm:prSet/>
      <dgm:spPr/>
      <dgm:t>
        <a:bodyPr/>
        <a:lstStyle/>
        <a:p>
          <a:endParaRPr lang="en-US" sz="1200"/>
        </a:p>
      </dgm:t>
    </dgm:pt>
    <dgm:pt modelId="{756393DE-2966-42C2-8397-52DDA2AE59F5}" type="sibTrans" cxnId="{03951E47-E3AD-43B1-B25C-0B983D02CE35}">
      <dgm:prSet/>
      <dgm:spPr/>
      <dgm:t>
        <a:bodyPr/>
        <a:lstStyle/>
        <a:p>
          <a:endParaRPr lang="en-US" sz="1200"/>
        </a:p>
      </dgm:t>
    </dgm:pt>
    <dgm:pt modelId="{CC290F1A-ADED-4000-A1FD-DF31F61FAEC5}">
      <dgm:prSet custT="1"/>
      <dgm:spPr/>
      <dgm:t>
        <a:bodyPr/>
        <a:lstStyle/>
        <a:p>
          <a:r>
            <a:rPr lang="nn-NO" sz="1200" b="0" i="0"/>
            <a:t>Ta kontakt med skulen og informer om det er endringar i heimesituasjon, som kan påverka barnet i skuletida. </a:t>
          </a:r>
          <a:r>
            <a:rPr lang="en-GB" sz="1200" b="0" i="0"/>
            <a:t>​</a:t>
          </a:r>
          <a:endParaRPr lang="en-US" sz="1200"/>
        </a:p>
      </dgm:t>
    </dgm:pt>
    <dgm:pt modelId="{4436A1A1-77C6-4799-A1D5-286E081C3D7D}" type="parTrans" cxnId="{EB8371A5-C397-4753-9DBC-CF7040E31CE0}">
      <dgm:prSet/>
      <dgm:spPr/>
      <dgm:t>
        <a:bodyPr/>
        <a:lstStyle/>
        <a:p>
          <a:endParaRPr lang="en-US" sz="1200"/>
        </a:p>
      </dgm:t>
    </dgm:pt>
    <dgm:pt modelId="{A63D3A3A-4AC5-4F10-972D-D89F2923C810}" type="sibTrans" cxnId="{EB8371A5-C397-4753-9DBC-CF7040E31CE0}">
      <dgm:prSet/>
      <dgm:spPr/>
      <dgm:t>
        <a:bodyPr/>
        <a:lstStyle/>
        <a:p>
          <a:endParaRPr lang="en-US" sz="1200"/>
        </a:p>
      </dgm:t>
    </dgm:pt>
    <dgm:pt modelId="{9C4FE622-F22A-4B36-BFF6-99FC41EF3E87}" type="pres">
      <dgm:prSet presAssocID="{295C3280-028C-4BE0-97B3-0E251F32E84C}" presName="vert0" presStyleCnt="0">
        <dgm:presLayoutVars>
          <dgm:dir/>
          <dgm:animOne val="branch"/>
          <dgm:animLvl val="lvl"/>
        </dgm:presLayoutVars>
      </dgm:prSet>
      <dgm:spPr/>
    </dgm:pt>
    <dgm:pt modelId="{5781CE10-273F-4FFB-94A3-8662AB9D1D82}" type="pres">
      <dgm:prSet presAssocID="{9953D7A1-E097-43D4-829D-BF4730A908B7}" presName="thickLine" presStyleLbl="alignNode1" presStyleIdx="0" presStyleCnt="12"/>
      <dgm:spPr/>
    </dgm:pt>
    <dgm:pt modelId="{B2806742-FBDA-4714-BD3E-1C9EEAC5AD64}" type="pres">
      <dgm:prSet presAssocID="{9953D7A1-E097-43D4-829D-BF4730A908B7}" presName="horz1" presStyleCnt="0"/>
      <dgm:spPr/>
    </dgm:pt>
    <dgm:pt modelId="{4E7CB86B-51DD-4768-8DC2-23D71889B9D6}" type="pres">
      <dgm:prSet presAssocID="{9953D7A1-E097-43D4-829D-BF4730A908B7}" presName="tx1" presStyleLbl="revTx" presStyleIdx="0" presStyleCnt="12"/>
      <dgm:spPr/>
    </dgm:pt>
    <dgm:pt modelId="{CCC54EE1-9313-4164-8A5F-7C16DF743D19}" type="pres">
      <dgm:prSet presAssocID="{9953D7A1-E097-43D4-829D-BF4730A908B7}" presName="vert1" presStyleCnt="0"/>
      <dgm:spPr/>
    </dgm:pt>
    <dgm:pt modelId="{66279DF9-2BD3-4AF8-9FD2-C94978B6C8C4}" type="pres">
      <dgm:prSet presAssocID="{7424BDA0-0D32-4115-BF65-D10D252B2672}" presName="thickLine" presStyleLbl="alignNode1" presStyleIdx="1" presStyleCnt="12"/>
      <dgm:spPr/>
    </dgm:pt>
    <dgm:pt modelId="{D00318B2-3406-4C6B-974D-E4F7D6C0DD38}" type="pres">
      <dgm:prSet presAssocID="{7424BDA0-0D32-4115-BF65-D10D252B2672}" presName="horz1" presStyleCnt="0"/>
      <dgm:spPr/>
    </dgm:pt>
    <dgm:pt modelId="{365EF0FB-7167-43D2-90B0-9ADB3DFA71A6}" type="pres">
      <dgm:prSet presAssocID="{7424BDA0-0D32-4115-BF65-D10D252B2672}" presName="tx1" presStyleLbl="revTx" presStyleIdx="1" presStyleCnt="12"/>
      <dgm:spPr/>
    </dgm:pt>
    <dgm:pt modelId="{2955D1D2-EDD8-4052-B044-A2DC9C0DC64A}" type="pres">
      <dgm:prSet presAssocID="{7424BDA0-0D32-4115-BF65-D10D252B2672}" presName="vert1" presStyleCnt="0"/>
      <dgm:spPr/>
    </dgm:pt>
    <dgm:pt modelId="{6F0820E5-F813-4DE9-BA4B-84D5085C9265}" type="pres">
      <dgm:prSet presAssocID="{2450A81C-A2A5-4B93-B3B1-148E6F182044}" presName="thickLine" presStyleLbl="alignNode1" presStyleIdx="2" presStyleCnt="12"/>
      <dgm:spPr/>
    </dgm:pt>
    <dgm:pt modelId="{B98A2D15-A3E5-44D2-AE59-0BC2ED0702C0}" type="pres">
      <dgm:prSet presAssocID="{2450A81C-A2A5-4B93-B3B1-148E6F182044}" presName="horz1" presStyleCnt="0"/>
      <dgm:spPr/>
    </dgm:pt>
    <dgm:pt modelId="{DFDCDF7D-F8CD-4217-812F-4CE04C374853}" type="pres">
      <dgm:prSet presAssocID="{2450A81C-A2A5-4B93-B3B1-148E6F182044}" presName="tx1" presStyleLbl="revTx" presStyleIdx="2" presStyleCnt="12"/>
      <dgm:spPr/>
    </dgm:pt>
    <dgm:pt modelId="{ED0F6292-C5C9-4168-B384-C2C70720B766}" type="pres">
      <dgm:prSet presAssocID="{2450A81C-A2A5-4B93-B3B1-148E6F182044}" presName="vert1" presStyleCnt="0"/>
      <dgm:spPr/>
    </dgm:pt>
    <dgm:pt modelId="{293B8B0D-48AF-4EC4-95D0-6303B75B679E}" type="pres">
      <dgm:prSet presAssocID="{087286A0-CB07-4F2F-9487-D5D8C5172DAF}" presName="thickLine" presStyleLbl="alignNode1" presStyleIdx="3" presStyleCnt="12"/>
      <dgm:spPr/>
    </dgm:pt>
    <dgm:pt modelId="{8752BDCD-6034-47B7-898C-F121EDDEE167}" type="pres">
      <dgm:prSet presAssocID="{087286A0-CB07-4F2F-9487-D5D8C5172DAF}" presName="horz1" presStyleCnt="0"/>
      <dgm:spPr/>
    </dgm:pt>
    <dgm:pt modelId="{44E0F66C-1259-4021-9154-6B4E51B3F5E1}" type="pres">
      <dgm:prSet presAssocID="{087286A0-CB07-4F2F-9487-D5D8C5172DAF}" presName="tx1" presStyleLbl="revTx" presStyleIdx="3" presStyleCnt="12"/>
      <dgm:spPr/>
    </dgm:pt>
    <dgm:pt modelId="{8B3BE6EA-75A9-4B85-85BD-AD70D7F6EB9C}" type="pres">
      <dgm:prSet presAssocID="{087286A0-CB07-4F2F-9487-D5D8C5172DAF}" presName="vert1" presStyleCnt="0"/>
      <dgm:spPr/>
    </dgm:pt>
    <dgm:pt modelId="{A2DD4983-C358-432D-BD69-3A48766176A7}" type="pres">
      <dgm:prSet presAssocID="{679DE5A4-E190-4AE1-BBCE-7FDB1EF88A15}" presName="thickLine" presStyleLbl="alignNode1" presStyleIdx="4" presStyleCnt="12"/>
      <dgm:spPr/>
    </dgm:pt>
    <dgm:pt modelId="{D073D9DB-F3EB-4313-969C-BCCF201C7F0A}" type="pres">
      <dgm:prSet presAssocID="{679DE5A4-E190-4AE1-BBCE-7FDB1EF88A15}" presName="horz1" presStyleCnt="0"/>
      <dgm:spPr/>
    </dgm:pt>
    <dgm:pt modelId="{C268DA47-67E5-4448-8BB7-409D0D5746F1}" type="pres">
      <dgm:prSet presAssocID="{679DE5A4-E190-4AE1-BBCE-7FDB1EF88A15}" presName="tx1" presStyleLbl="revTx" presStyleIdx="4" presStyleCnt="12"/>
      <dgm:spPr/>
    </dgm:pt>
    <dgm:pt modelId="{E4614C4F-8230-416F-B0E1-560DBC2871AC}" type="pres">
      <dgm:prSet presAssocID="{679DE5A4-E190-4AE1-BBCE-7FDB1EF88A15}" presName="vert1" presStyleCnt="0"/>
      <dgm:spPr/>
    </dgm:pt>
    <dgm:pt modelId="{C8DCCF0F-8BD5-4A39-B859-A65CD974DF26}" type="pres">
      <dgm:prSet presAssocID="{FD10E464-DDDF-4226-B530-501420887C16}" presName="thickLine" presStyleLbl="alignNode1" presStyleIdx="5" presStyleCnt="12"/>
      <dgm:spPr/>
    </dgm:pt>
    <dgm:pt modelId="{C2925D58-85DC-49A8-A61C-41FB4E625D92}" type="pres">
      <dgm:prSet presAssocID="{FD10E464-DDDF-4226-B530-501420887C16}" presName="horz1" presStyleCnt="0"/>
      <dgm:spPr/>
    </dgm:pt>
    <dgm:pt modelId="{04737C95-0C4D-49FF-8166-C070F75522EA}" type="pres">
      <dgm:prSet presAssocID="{FD10E464-DDDF-4226-B530-501420887C16}" presName="tx1" presStyleLbl="revTx" presStyleIdx="5" presStyleCnt="12"/>
      <dgm:spPr/>
    </dgm:pt>
    <dgm:pt modelId="{CD914573-341A-414D-BC5F-C8ED80A35D39}" type="pres">
      <dgm:prSet presAssocID="{FD10E464-DDDF-4226-B530-501420887C16}" presName="vert1" presStyleCnt="0"/>
      <dgm:spPr/>
    </dgm:pt>
    <dgm:pt modelId="{5863271B-412B-4D43-9432-57E7AB299144}" type="pres">
      <dgm:prSet presAssocID="{EA31019B-D139-4CE0-9C83-D81A18B3490B}" presName="thickLine" presStyleLbl="alignNode1" presStyleIdx="6" presStyleCnt="12"/>
      <dgm:spPr/>
    </dgm:pt>
    <dgm:pt modelId="{C9A478E6-2DC8-4CE8-BA44-ABB1B2D86C05}" type="pres">
      <dgm:prSet presAssocID="{EA31019B-D139-4CE0-9C83-D81A18B3490B}" presName="horz1" presStyleCnt="0"/>
      <dgm:spPr/>
    </dgm:pt>
    <dgm:pt modelId="{FB231814-1548-4DD8-A1B8-86C8B84B2BD4}" type="pres">
      <dgm:prSet presAssocID="{EA31019B-D139-4CE0-9C83-D81A18B3490B}" presName="tx1" presStyleLbl="revTx" presStyleIdx="6" presStyleCnt="12"/>
      <dgm:spPr/>
    </dgm:pt>
    <dgm:pt modelId="{D11DF845-669C-430C-8F01-216BA27540D9}" type="pres">
      <dgm:prSet presAssocID="{EA31019B-D139-4CE0-9C83-D81A18B3490B}" presName="vert1" presStyleCnt="0"/>
      <dgm:spPr/>
    </dgm:pt>
    <dgm:pt modelId="{2730C15E-4954-4BF2-B640-7F0C5CCA77A9}" type="pres">
      <dgm:prSet presAssocID="{107A32E8-07EB-49B0-9A09-1D5B2B0AAA10}" presName="thickLine" presStyleLbl="alignNode1" presStyleIdx="7" presStyleCnt="12"/>
      <dgm:spPr/>
    </dgm:pt>
    <dgm:pt modelId="{11284371-961B-4FF3-BECC-103A2DAB9881}" type="pres">
      <dgm:prSet presAssocID="{107A32E8-07EB-49B0-9A09-1D5B2B0AAA10}" presName="horz1" presStyleCnt="0"/>
      <dgm:spPr/>
    </dgm:pt>
    <dgm:pt modelId="{2EB1CD13-2C0F-4E63-934E-92275BB2A7B0}" type="pres">
      <dgm:prSet presAssocID="{107A32E8-07EB-49B0-9A09-1D5B2B0AAA10}" presName="tx1" presStyleLbl="revTx" presStyleIdx="7" presStyleCnt="12"/>
      <dgm:spPr/>
    </dgm:pt>
    <dgm:pt modelId="{99CEE715-5BB4-44C2-8FBD-DA142B3F9E2A}" type="pres">
      <dgm:prSet presAssocID="{107A32E8-07EB-49B0-9A09-1D5B2B0AAA10}" presName="vert1" presStyleCnt="0"/>
      <dgm:spPr/>
    </dgm:pt>
    <dgm:pt modelId="{8AE051AE-EC97-4A22-826E-FA52EAA6F0D5}" type="pres">
      <dgm:prSet presAssocID="{2EDD56BA-9872-4B7A-A1E3-0A672AC4BDD2}" presName="thickLine" presStyleLbl="alignNode1" presStyleIdx="8" presStyleCnt="12"/>
      <dgm:spPr/>
    </dgm:pt>
    <dgm:pt modelId="{A0C87781-48E0-4381-BE5F-FC65EDC0FBF3}" type="pres">
      <dgm:prSet presAssocID="{2EDD56BA-9872-4B7A-A1E3-0A672AC4BDD2}" presName="horz1" presStyleCnt="0"/>
      <dgm:spPr/>
    </dgm:pt>
    <dgm:pt modelId="{1759E10C-0240-4D88-9776-5B1D415732B5}" type="pres">
      <dgm:prSet presAssocID="{2EDD56BA-9872-4B7A-A1E3-0A672AC4BDD2}" presName="tx1" presStyleLbl="revTx" presStyleIdx="8" presStyleCnt="12"/>
      <dgm:spPr/>
    </dgm:pt>
    <dgm:pt modelId="{D37ECC75-4F77-4D29-B8F4-547ED62AED98}" type="pres">
      <dgm:prSet presAssocID="{2EDD56BA-9872-4B7A-A1E3-0A672AC4BDD2}" presName="vert1" presStyleCnt="0"/>
      <dgm:spPr/>
    </dgm:pt>
    <dgm:pt modelId="{93CB3A19-43D8-4088-A86A-30675A210433}" type="pres">
      <dgm:prSet presAssocID="{0074D6F4-109F-436B-9C3E-E5181539F4C2}" presName="thickLine" presStyleLbl="alignNode1" presStyleIdx="9" presStyleCnt="12"/>
      <dgm:spPr/>
    </dgm:pt>
    <dgm:pt modelId="{31D3508F-9C58-4DA8-97EE-2F2C86FCC337}" type="pres">
      <dgm:prSet presAssocID="{0074D6F4-109F-436B-9C3E-E5181539F4C2}" presName="horz1" presStyleCnt="0"/>
      <dgm:spPr/>
    </dgm:pt>
    <dgm:pt modelId="{0689A536-5A15-4A12-A45C-73966CE5CB82}" type="pres">
      <dgm:prSet presAssocID="{0074D6F4-109F-436B-9C3E-E5181539F4C2}" presName="tx1" presStyleLbl="revTx" presStyleIdx="9" presStyleCnt="12"/>
      <dgm:spPr/>
    </dgm:pt>
    <dgm:pt modelId="{F1CE5D2D-BAF8-453E-8E4D-F49BEA4D9E53}" type="pres">
      <dgm:prSet presAssocID="{0074D6F4-109F-436B-9C3E-E5181539F4C2}" presName="vert1" presStyleCnt="0"/>
      <dgm:spPr/>
    </dgm:pt>
    <dgm:pt modelId="{84C2795D-8779-4199-AA48-9647DB4D3682}" type="pres">
      <dgm:prSet presAssocID="{7DD54853-7B47-43E7-BDEB-CD1159EBAA16}" presName="thickLine" presStyleLbl="alignNode1" presStyleIdx="10" presStyleCnt="12"/>
      <dgm:spPr/>
    </dgm:pt>
    <dgm:pt modelId="{0187C481-3ED2-4A57-BF3B-9C80023B7CD9}" type="pres">
      <dgm:prSet presAssocID="{7DD54853-7B47-43E7-BDEB-CD1159EBAA16}" presName="horz1" presStyleCnt="0"/>
      <dgm:spPr/>
    </dgm:pt>
    <dgm:pt modelId="{C051521F-170E-43CC-B122-1D74BD2F0C4A}" type="pres">
      <dgm:prSet presAssocID="{7DD54853-7B47-43E7-BDEB-CD1159EBAA16}" presName="tx1" presStyleLbl="revTx" presStyleIdx="10" presStyleCnt="12" custScaleY="217599"/>
      <dgm:spPr/>
    </dgm:pt>
    <dgm:pt modelId="{C3966C0C-128E-4A12-9001-9B17880CCE7B}" type="pres">
      <dgm:prSet presAssocID="{7DD54853-7B47-43E7-BDEB-CD1159EBAA16}" presName="vert1" presStyleCnt="0"/>
      <dgm:spPr/>
    </dgm:pt>
    <dgm:pt modelId="{D5585F9F-52D0-424B-BA9F-36DC8AB139D8}" type="pres">
      <dgm:prSet presAssocID="{CC290F1A-ADED-4000-A1FD-DF31F61FAEC5}" presName="thickLine" presStyleLbl="alignNode1" presStyleIdx="11" presStyleCnt="12"/>
      <dgm:spPr/>
    </dgm:pt>
    <dgm:pt modelId="{C589028A-3B59-44AD-8562-3D1EBABF0096}" type="pres">
      <dgm:prSet presAssocID="{CC290F1A-ADED-4000-A1FD-DF31F61FAEC5}" presName="horz1" presStyleCnt="0"/>
      <dgm:spPr/>
    </dgm:pt>
    <dgm:pt modelId="{1DA66519-F3AC-43A8-9CC5-770204FF2304}" type="pres">
      <dgm:prSet presAssocID="{CC290F1A-ADED-4000-A1FD-DF31F61FAEC5}" presName="tx1" presStyleLbl="revTx" presStyleIdx="11" presStyleCnt="12"/>
      <dgm:spPr/>
    </dgm:pt>
    <dgm:pt modelId="{560CE1AF-4CBF-4AAE-884A-48240D4A1515}" type="pres">
      <dgm:prSet presAssocID="{CC290F1A-ADED-4000-A1FD-DF31F61FAEC5}" presName="vert1" presStyleCnt="0"/>
      <dgm:spPr/>
    </dgm:pt>
  </dgm:ptLst>
  <dgm:cxnLst>
    <dgm:cxn modelId="{8208E707-B6A1-4796-A074-7AD66CD55EE3}" type="presOf" srcId="{107A32E8-07EB-49B0-9A09-1D5B2B0AAA10}" destId="{2EB1CD13-2C0F-4E63-934E-92275BB2A7B0}" srcOrd="0" destOrd="0" presId="urn:microsoft.com/office/officeart/2008/layout/LinedList"/>
    <dgm:cxn modelId="{1515220C-01B9-4307-8317-6C37D36453F5}" srcId="{295C3280-028C-4BE0-97B3-0E251F32E84C}" destId="{2450A81C-A2A5-4B93-B3B1-148E6F182044}" srcOrd="2" destOrd="0" parTransId="{27C2D4C0-C5F7-42F8-84D8-097207BEE232}" sibTransId="{9F0AE239-6670-4135-8BF4-1B52A8BC691C}"/>
    <dgm:cxn modelId="{F5C59E19-D908-4751-9135-5226C0F4EC5C}" type="presOf" srcId="{EA31019B-D139-4CE0-9C83-D81A18B3490B}" destId="{FB231814-1548-4DD8-A1B8-86C8B84B2BD4}" srcOrd="0" destOrd="0" presId="urn:microsoft.com/office/officeart/2008/layout/LinedList"/>
    <dgm:cxn modelId="{9723D122-2C60-4DC4-856A-815204BF2F0A}" srcId="{295C3280-028C-4BE0-97B3-0E251F32E84C}" destId="{9953D7A1-E097-43D4-829D-BF4730A908B7}" srcOrd="0" destOrd="0" parTransId="{2BD3F79E-4B07-4621-B6C7-527D0EF72D5F}" sibTransId="{A7845533-C522-40BF-9054-96AF06C166E0}"/>
    <dgm:cxn modelId="{475CF128-233B-497A-BF99-57E1E4AA8786}" type="presOf" srcId="{CC290F1A-ADED-4000-A1FD-DF31F61FAEC5}" destId="{1DA66519-F3AC-43A8-9CC5-770204FF2304}" srcOrd="0" destOrd="0" presId="urn:microsoft.com/office/officeart/2008/layout/LinedList"/>
    <dgm:cxn modelId="{7BABFF32-D491-427E-8097-33F703E61892}" type="presOf" srcId="{9953D7A1-E097-43D4-829D-BF4730A908B7}" destId="{4E7CB86B-51DD-4768-8DC2-23D71889B9D6}" srcOrd="0" destOrd="0" presId="urn:microsoft.com/office/officeart/2008/layout/LinedList"/>
    <dgm:cxn modelId="{C4ADB539-6DDD-4A3F-B46D-440D29782C63}" srcId="{295C3280-028C-4BE0-97B3-0E251F32E84C}" destId="{FD10E464-DDDF-4226-B530-501420887C16}" srcOrd="5" destOrd="0" parTransId="{CAC9F5D7-CE28-4A3C-A698-E57670D3A529}" sibTransId="{ED635F60-F7AA-4EB0-9D68-506CDE54E330}"/>
    <dgm:cxn modelId="{03951E47-E3AD-43B1-B25C-0B983D02CE35}" srcId="{295C3280-028C-4BE0-97B3-0E251F32E84C}" destId="{7DD54853-7B47-43E7-BDEB-CD1159EBAA16}" srcOrd="10" destOrd="0" parTransId="{5D52C307-E688-406C-816F-4559090C8DC7}" sibTransId="{756393DE-2966-42C2-8397-52DDA2AE59F5}"/>
    <dgm:cxn modelId="{25627B47-0C9A-458D-89FA-C3071A694150}" srcId="{295C3280-028C-4BE0-97B3-0E251F32E84C}" destId="{7424BDA0-0D32-4115-BF65-D10D252B2672}" srcOrd="1" destOrd="0" parTransId="{3B3B9B62-34A8-467B-800D-BFF594880007}" sibTransId="{B28EE8F5-A389-4A4A-A0C4-9972B2A7C992}"/>
    <dgm:cxn modelId="{553C6A49-C458-4BA1-BA67-E475F7A5F7E8}" srcId="{295C3280-028C-4BE0-97B3-0E251F32E84C}" destId="{679DE5A4-E190-4AE1-BBCE-7FDB1EF88A15}" srcOrd="4" destOrd="0" parTransId="{71DD935B-4D37-4B77-B01E-57D462F804E0}" sibTransId="{DBDA8CC0-8989-4EB3-BB31-A8DC9CCF9D45}"/>
    <dgm:cxn modelId="{484B404C-5D05-49B7-84DD-62C43BAD9EFB}" srcId="{295C3280-028C-4BE0-97B3-0E251F32E84C}" destId="{0074D6F4-109F-436B-9C3E-E5181539F4C2}" srcOrd="9" destOrd="0" parTransId="{CC566E56-D73D-4DBD-80AC-8CBC7B98E0F8}" sibTransId="{FB3097A6-E22D-4D52-9C42-4779CC09A23F}"/>
    <dgm:cxn modelId="{C693A04E-E6C8-4C7C-87D7-430E675DE0A7}" type="presOf" srcId="{0074D6F4-109F-436B-9C3E-E5181539F4C2}" destId="{0689A536-5A15-4A12-A45C-73966CE5CB82}" srcOrd="0" destOrd="0" presId="urn:microsoft.com/office/officeart/2008/layout/LinedList"/>
    <dgm:cxn modelId="{60B0604F-DC7F-4A48-8A7C-A936B9D118B8}" type="presOf" srcId="{295C3280-028C-4BE0-97B3-0E251F32E84C}" destId="{9C4FE622-F22A-4B36-BFF6-99FC41EF3E87}" srcOrd="0" destOrd="0" presId="urn:microsoft.com/office/officeart/2008/layout/LinedList"/>
    <dgm:cxn modelId="{F2BCCD57-9806-4E67-8670-4CC70269EF75}" srcId="{295C3280-028C-4BE0-97B3-0E251F32E84C}" destId="{EA31019B-D139-4CE0-9C83-D81A18B3490B}" srcOrd="6" destOrd="0" parTransId="{795A3318-CF75-4ACE-9ACC-0F808E75C277}" sibTransId="{1869555B-321B-4E57-8893-ACD7E3290DF1}"/>
    <dgm:cxn modelId="{F5111F64-F619-4AD6-947C-B4167A41B223}" type="presOf" srcId="{7424BDA0-0D32-4115-BF65-D10D252B2672}" destId="{365EF0FB-7167-43D2-90B0-9ADB3DFA71A6}" srcOrd="0" destOrd="0" presId="urn:microsoft.com/office/officeart/2008/layout/LinedList"/>
    <dgm:cxn modelId="{3B6AD26B-64D4-49D4-BD4B-50DF1F1DCAF9}" type="presOf" srcId="{087286A0-CB07-4F2F-9487-D5D8C5172DAF}" destId="{44E0F66C-1259-4021-9154-6B4E51B3F5E1}" srcOrd="0" destOrd="0" presId="urn:microsoft.com/office/officeart/2008/layout/LinedList"/>
    <dgm:cxn modelId="{64E80876-B1EC-4029-A194-258DB9BE03D0}" srcId="{295C3280-028C-4BE0-97B3-0E251F32E84C}" destId="{2EDD56BA-9872-4B7A-A1E3-0A672AC4BDD2}" srcOrd="8" destOrd="0" parTransId="{E7945F51-3BEE-4410-9B93-89568D8A6A20}" sibTransId="{4F5D7D16-B3CF-4E2D-B964-1CFB4DCAA5A0}"/>
    <dgm:cxn modelId="{0DA1827E-7646-408F-95C1-AAFE40A0E8AE}" type="presOf" srcId="{679DE5A4-E190-4AE1-BBCE-7FDB1EF88A15}" destId="{C268DA47-67E5-4448-8BB7-409D0D5746F1}" srcOrd="0" destOrd="0" presId="urn:microsoft.com/office/officeart/2008/layout/LinedList"/>
    <dgm:cxn modelId="{9BD6448D-1ADC-4014-A063-AF845AD3EDB2}" srcId="{295C3280-028C-4BE0-97B3-0E251F32E84C}" destId="{107A32E8-07EB-49B0-9A09-1D5B2B0AAA10}" srcOrd="7" destOrd="0" parTransId="{373D0D5F-90A3-4F45-89CC-6A02B3F34356}" sibTransId="{B22B7FE8-3DFD-4FD3-8E1F-B6C587E9BC3F}"/>
    <dgm:cxn modelId="{E3A19E98-6A8D-4A75-8224-67979D44355F}" type="presOf" srcId="{2450A81C-A2A5-4B93-B3B1-148E6F182044}" destId="{DFDCDF7D-F8CD-4217-812F-4CE04C374853}" srcOrd="0" destOrd="0" presId="urn:microsoft.com/office/officeart/2008/layout/LinedList"/>
    <dgm:cxn modelId="{EB8371A5-C397-4753-9DBC-CF7040E31CE0}" srcId="{295C3280-028C-4BE0-97B3-0E251F32E84C}" destId="{CC290F1A-ADED-4000-A1FD-DF31F61FAEC5}" srcOrd="11" destOrd="0" parTransId="{4436A1A1-77C6-4799-A1D5-286E081C3D7D}" sibTransId="{A63D3A3A-4AC5-4F10-972D-D89F2923C810}"/>
    <dgm:cxn modelId="{95A007AB-76C2-4DD7-AD25-36F8D258E4EC}" type="presOf" srcId="{2EDD56BA-9872-4B7A-A1E3-0A672AC4BDD2}" destId="{1759E10C-0240-4D88-9776-5B1D415732B5}" srcOrd="0" destOrd="0" presId="urn:microsoft.com/office/officeart/2008/layout/LinedList"/>
    <dgm:cxn modelId="{456AD1AC-0685-4E89-B0B7-5FA1C3C9D689}" type="presOf" srcId="{7DD54853-7B47-43E7-BDEB-CD1159EBAA16}" destId="{C051521F-170E-43CC-B122-1D74BD2F0C4A}" srcOrd="0" destOrd="0" presId="urn:microsoft.com/office/officeart/2008/layout/LinedList"/>
    <dgm:cxn modelId="{A6947FB5-318F-43C5-83DE-E617654B2CF7}" type="presOf" srcId="{FD10E464-DDDF-4226-B530-501420887C16}" destId="{04737C95-0C4D-49FF-8166-C070F75522EA}" srcOrd="0" destOrd="0" presId="urn:microsoft.com/office/officeart/2008/layout/LinedList"/>
    <dgm:cxn modelId="{1D3931CD-7579-4E0C-9C39-A761E2424B59}" srcId="{295C3280-028C-4BE0-97B3-0E251F32E84C}" destId="{087286A0-CB07-4F2F-9487-D5D8C5172DAF}" srcOrd="3" destOrd="0" parTransId="{92A00EC7-DFBD-485C-A4B6-DAC2C9299826}" sibTransId="{BF84E49E-CAEF-417F-886F-B26899808AD0}"/>
    <dgm:cxn modelId="{4EB56E13-CBE1-49F5-B435-0526CC8A1C49}" type="presParOf" srcId="{9C4FE622-F22A-4B36-BFF6-99FC41EF3E87}" destId="{5781CE10-273F-4FFB-94A3-8662AB9D1D82}" srcOrd="0" destOrd="0" presId="urn:microsoft.com/office/officeart/2008/layout/LinedList"/>
    <dgm:cxn modelId="{8F29E19F-6045-4489-82B2-61719D060355}" type="presParOf" srcId="{9C4FE622-F22A-4B36-BFF6-99FC41EF3E87}" destId="{B2806742-FBDA-4714-BD3E-1C9EEAC5AD64}" srcOrd="1" destOrd="0" presId="urn:microsoft.com/office/officeart/2008/layout/LinedList"/>
    <dgm:cxn modelId="{25BEB1CB-E29F-4B65-8F16-D246D01E193A}" type="presParOf" srcId="{B2806742-FBDA-4714-BD3E-1C9EEAC5AD64}" destId="{4E7CB86B-51DD-4768-8DC2-23D71889B9D6}" srcOrd="0" destOrd="0" presId="urn:microsoft.com/office/officeart/2008/layout/LinedList"/>
    <dgm:cxn modelId="{9DDB79CE-A5AD-4BD2-B229-D1CC71E2F822}" type="presParOf" srcId="{B2806742-FBDA-4714-BD3E-1C9EEAC5AD64}" destId="{CCC54EE1-9313-4164-8A5F-7C16DF743D19}" srcOrd="1" destOrd="0" presId="urn:microsoft.com/office/officeart/2008/layout/LinedList"/>
    <dgm:cxn modelId="{317E4805-930A-48A5-AD7F-4E0B9ADE343C}" type="presParOf" srcId="{9C4FE622-F22A-4B36-BFF6-99FC41EF3E87}" destId="{66279DF9-2BD3-4AF8-9FD2-C94978B6C8C4}" srcOrd="2" destOrd="0" presId="urn:microsoft.com/office/officeart/2008/layout/LinedList"/>
    <dgm:cxn modelId="{FF95B22A-33E9-40B0-9A6F-AA04A747556F}" type="presParOf" srcId="{9C4FE622-F22A-4B36-BFF6-99FC41EF3E87}" destId="{D00318B2-3406-4C6B-974D-E4F7D6C0DD38}" srcOrd="3" destOrd="0" presId="urn:microsoft.com/office/officeart/2008/layout/LinedList"/>
    <dgm:cxn modelId="{2B2F2363-AACF-40AE-8681-BAF21C1B35C4}" type="presParOf" srcId="{D00318B2-3406-4C6B-974D-E4F7D6C0DD38}" destId="{365EF0FB-7167-43D2-90B0-9ADB3DFA71A6}" srcOrd="0" destOrd="0" presId="urn:microsoft.com/office/officeart/2008/layout/LinedList"/>
    <dgm:cxn modelId="{20F20665-C2EE-477A-A262-D9A786E6DE9E}" type="presParOf" srcId="{D00318B2-3406-4C6B-974D-E4F7D6C0DD38}" destId="{2955D1D2-EDD8-4052-B044-A2DC9C0DC64A}" srcOrd="1" destOrd="0" presId="urn:microsoft.com/office/officeart/2008/layout/LinedList"/>
    <dgm:cxn modelId="{1CAEE386-93ED-46E8-95B4-6CAE1E928ACB}" type="presParOf" srcId="{9C4FE622-F22A-4B36-BFF6-99FC41EF3E87}" destId="{6F0820E5-F813-4DE9-BA4B-84D5085C9265}" srcOrd="4" destOrd="0" presId="urn:microsoft.com/office/officeart/2008/layout/LinedList"/>
    <dgm:cxn modelId="{D05C5671-50A3-4C11-834D-98B6183BEC59}" type="presParOf" srcId="{9C4FE622-F22A-4B36-BFF6-99FC41EF3E87}" destId="{B98A2D15-A3E5-44D2-AE59-0BC2ED0702C0}" srcOrd="5" destOrd="0" presId="urn:microsoft.com/office/officeart/2008/layout/LinedList"/>
    <dgm:cxn modelId="{D7CE47B9-8520-44B9-9E42-BB4A1576750F}" type="presParOf" srcId="{B98A2D15-A3E5-44D2-AE59-0BC2ED0702C0}" destId="{DFDCDF7D-F8CD-4217-812F-4CE04C374853}" srcOrd="0" destOrd="0" presId="urn:microsoft.com/office/officeart/2008/layout/LinedList"/>
    <dgm:cxn modelId="{BDF561F7-1140-47C3-9F16-E356A4873E63}" type="presParOf" srcId="{B98A2D15-A3E5-44D2-AE59-0BC2ED0702C0}" destId="{ED0F6292-C5C9-4168-B384-C2C70720B766}" srcOrd="1" destOrd="0" presId="urn:microsoft.com/office/officeart/2008/layout/LinedList"/>
    <dgm:cxn modelId="{51B197B5-2029-401D-ABE2-8CEC887B352D}" type="presParOf" srcId="{9C4FE622-F22A-4B36-BFF6-99FC41EF3E87}" destId="{293B8B0D-48AF-4EC4-95D0-6303B75B679E}" srcOrd="6" destOrd="0" presId="urn:microsoft.com/office/officeart/2008/layout/LinedList"/>
    <dgm:cxn modelId="{733DA431-C8FB-4603-A2DF-B58537E9E505}" type="presParOf" srcId="{9C4FE622-F22A-4B36-BFF6-99FC41EF3E87}" destId="{8752BDCD-6034-47B7-898C-F121EDDEE167}" srcOrd="7" destOrd="0" presId="urn:microsoft.com/office/officeart/2008/layout/LinedList"/>
    <dgm:cxn modelId="{8BB8A323-B971-4827-B60F-83B90FE21372}" type="presParOf" srcId="{8752BDCD-6034-47B7-898C-F121EDDEE167}" destId="{44E0F66C-1259-4021-9154-6B4E51B3F5E1}" srcOrd="0" destOrd="0" presId="urn:microsoft.com/office/officeart/2008/layout/LinedList"/>
    <dgm:cxn modelId="{FE496CC6-CC9F-4F99-86DE-1DC5CE471273}" type="presParOf" srcId="{8752BDCD-6034-47B7-898C-F121EDDEE167}" destId="{8B3BE6EA-75A9-4B85-85BD-AD70D7F6EB9C}" srcOrd="1" destOrd="0" presId="urn:microsoft.com/office/officeart/2008/layout/LinedList"/>
    <dgm:cxn modelId="{3FAD4D99-5464-4661-8083-B558D4C3FE35}" type="presParOf" srcId="{9C4FE622-F22A-4B36-BFF6-99FC41EF3E87}" destId="{A2DD4983-C358-432D-BD69-3A48766176A7}" srcOrd="8" destOrd="0" presId="urn:microsoft.com/office/officeart/2008/layout/LinedList"/>
    <dgm:cxn modelId="{36CAE6BB-CADD-4C8D-BE99-6811EAD9DEA3}" type="presParOf" srcId="{9C4FE622-F22A-4B36-BFF6-99FC41EF3E87}" destId="{D073D9DB-F3EB-4313-969C-BCCF201C7F0A}" srcOrd="9" destOrd="0" presId="urn:microsoft.com/office/officeart/2008/layout/LinedList"/>
    <dgm:cxn modelId="{349DDDD1-AECC-469F-9DC0-62E3AC2FBC45}" type="presParOf" srcId="{D073D9DB-F3EB-4313-969C-BCCF201C7F0A}" destId="{C268DA47-67E5-4448-8BB7-409D0D5746F1}" srcOrd="0" destOrd="0" presId="urn:microsoft.com/office/officeart/2008/layout/LinedList"/>
    <dgm:cxn modelId="{01C1F02F-2CC2-4EE1-B68B-EAAC8DADEFBF}" type="presParOf" srcId="{D073D9DB-F3EB-4313-969C-BCCF201C7F0A}" destId="{E4614C4F-8230-416F-B0E1-560DBC2871AC}" srcOrd="1" destOrd="0" presId="urn:microsoft.com/office/officeart/2008/layout/LinedList"/>
    <dgm:cxn modelId="{7839C7E9-A11C-4AF5-AA43-9FB058EF5243}" type="presParOf" srcId="{9C4FE622-F22A-4B36-BFF6-99FC41EF3E87}" destId="{C8DCCF0F-8BD5-4A39-B859-A65CD974DF26}" srcOrd="10" destOrd="0" presId="urn:microsoft.com/office/officeart/2008/layout/LinedList"/>
    <dgm:cxn modelId="{EF3825B3-FB6E-4D28-B8E2-564B2353AB2A}" type="presParOf" srcId="{9C4FE622-F22A-4B36-BFF6-99FC41EF3E87}" destId="{C2925D58-85DC-49A8-A61C-41FB4E625D92}" srcOrd="11" destOrd="0" presId="urn:microsoft.com/office/officeart/2008/layout/LinedList"/>
    <dgm:cxn modelId="{8E8F7B7B-6ABE-4CA2-90B6-FF34F898DDFA}" type="presParOf" srcId="{C2925D58-85DC-49A8-A61C-41FB4E625D92}" destId="{04737C95-0C4D-49FF-8166-C070F75522EA}" srcOrd="0" destOrd="0" presId="urn:microsoft.com/office/officeart/2008/layout/LinedList"/>
    <dgm:cxn modelId="{E861A10B-AD66-40D1-89C6-1FF474F2C76C}" type="presParOf" srcId="{C2925D58-85DC-49A8-A61C-41FB4E625D92}" destId="{CD914573-341A-414D-BC5F-C8ED80A35D39}" srcOrd="1" destOrd="0" presId="urn:microsoft.com/office/officeart/2008/layout/LinedList"/>
    <dgm:cxn modelId="{ACAA208B-5DB9-42D8-8880-C740A666DA70}" type="presParOf" srcId="{9C4FE622-F22A-4B36-BFF6-99FC41EF3E87}" destId="{5863271B-412B-4D43-9432-57E7AB299144}" srcOrd="12" destOrd="0" presId="urn:microsoft.com/office/officeart/2008/layout/LinedList"/>
    <dgm:cxn modelId="{5971EB0D-F5C7-4E69-84CE-1560B3B426DC}" type="presParOf" srcId="{9C4FE622-F22A-4B36-BFF6-99FC41EF3E87}" destId="{C9A478E6-2DC8-4CE8-BA44-ABB1B2D86C05}" srcOrd="13" destOrd="0" presId="urn:microsoft.com/office/officeart/2008/layout/LinedList"/>
    <dgm:cxn modelId="{E1D7F0CC-AC55-4F28-A0C1-39AC526B0996}" type="presParOf" srcId="{C9A478E6-2DC8-4CE8-BA44-ABB1B2D86C05}" destId="{FB231814-1548-4DD8-A1B8-86C8B84B2BD4}" srcOrd="0" destOrd="0" presId="urn:microsoft.com/office/officeart/2008/layout/LinedList"/>
    <dgm:cxn modelId="{14D92841-377C-4EF0-8E98-58629388BB8C}" type="presParOf" srcId="{C9A478E6-2DC8-4CE8-BA44-ABB1B2D86C05}" destId="{D11DF845-669C-430C-8F01-216BA27540D9}" srcOrd="1" destOrd="0" presId="urn:microsoft.com/office/officeart/2008/layout/LinedList"/>
    <dgm:cxn modelId="{5142C7B5-C4BF-405C-AB3B-315B22B1C789}" type="presParOf" srcId="{9C4FE622-F22A-4B36-BFF6-99FC41EF3E87}" destId="{2730C15E-4954-4BF2-B640-7F0C5CCA77A9}" srcOrd="14" destOrd="0" presId="urn:microsoft.com/office/officeart/2008/layout/LinedList"/>
    <dgm:cxn modelId="{6611FA58-8F21-4F1A-9A77-02842389F20B}" type="presParOf" srcId="{9C4FE622-F22A-4B36-BFF6-99FC41EF3E87}" destId="{11284371-961B-4FF3-BECC-103A2DAB9881}" srcOrd="15" destOrd="0" presId="urn:microsoft.com/office/officeart/2008/layout/LinedList"/>
    <dgm:cxn modelId="{6673789C-F0AF-4952-B8C7-3CBE411012FE}" type="presParOf" srcId="{11284371-961B-4FF3-BECC-103A2DAB9881}" destId="{2EB1CD13-2C0F-4E63-934E-92275BB2A7B0}" srcOrd="0" destOrd="0" presId="urn:microsoft.com/office/officeart/2008/layout/LinedList"/>
    <dgm:cxn modelId="{0E81A15D-D1F0-4245-A7CC-1C1D9BB0C3CE}" type="presParOf" srcId="{11284371-961B-4FF3-BECC-103A2DAB9881}" destId="{99CEE715-5BB4-44C2-8FBD-DA142B3F9E2A}" srcOrd="1" destOrd="0" presId="urn:microsoft.com/office/officeart/2008/layout/LinedList"/>
    <dgm:cxn modelId="{02B32BC3-9CCC-44FE-8C9C-7F9728528949}" type="presParOf" srcId="{9C4FE622-F22A-4B36-BFF6-99FC41EF3E87}" destId="{8AE051AE-EC97-4A22-826E-FA52EAA6F0D5}" srcOrd="16" destOrd="0" presId="urn:microsoft.com/office/officeart/2008/layout/LinedList"/>
    <dgm:cxn modelId="{3F4BB51C-8822-4010-8610-CAC7074DAB74}" type="presParOf" srcId="{9C4FE622-F22A-4B36-BFF6-99FC41EF3E87}" destId="{A0C87781-48E0-4381-BE5F-FC65EDC0FBF3}" srcOrd="17" destOrd="0" presId="urn:microsoft.com/office/officeart/2008/layout/LinedList"/>
    <dgm:cxn modelId="{6794EA00-8E8D-49AF-928B-E5DE49897D50}" type="presParOf" srcId="{A0C87781-48E0-4381-BE5F-FC65EDC0FBF3}" destId="{1759E10C-0240-4D88-9776-5B1D415732B5}" srcOrd="0" destOrd="0" presId="urn:microsoft.com/office/officeart/2008/layout/LinedList"/>
    <dgm:cxn modelId="{5A039607-27D4-47AB-8EFB-6E3CD35FD27E}" type="presParOf" srcId="{A0C87781-48E0-4381-BE5F-FC65EDC0FBF3}" destId="{D37ECC75-4F77-4D29-B8F4-547ED62AED98}" srcOrd="1" destOrd="0" presId="urn:microsoft.com/office/officeart/2008/layout/LinedList"/>
    <dgm:cxn modelId="{4AA445FE-A40C-48C9-9048-D44455B9841A}" type="presParOf" srcId="{9C4FE622-F22A-4B36-BFF6-99FC41EF3E87}" destId="{93CB3A19-43D8-4088-A86A-30675A210433}" srcOrd="18" destOrd="0" presId="urn:microsoft.com/office/officeart/2008/layout/LinedList"/>
    <dgm:cxn modelId="{06098A8E-9A47-42F7-A334-5DC43FD31650}" type="presParOf" srcId="{9C4FE622-F22A-4B36-BFF6-99FC41EF3E87}" destId="{31D3508F-9C58-4DA8-97EE-2F2C86FCC337}" srcOrd="19" destOrd="0" presId="urn:microsoft.com/office/officeart/2008/layout/LinedList"/>
    <dgm:cxn modelId="{0C42DDE4-E20F-4E0B-8E50-A6CB2DFC7FFA}" type="presParOf" srcId="{31D3508F-9C58-4DA8-97EE-2F2C86FCC337}" destId="{0689A536-5A15-4A12-A45C-73966CE5CB82}" srcOrd="0" destOrd="0" presId="urn:microsoft.com/office/officeart/2008/layout/LinedList"/>
    <dgm:cxn modelId="{B76366A9-D34F-4F56-B530-C1E501E5CD88}" type="presParOf" srcId="{31D3508F-9C58-4DA8-97EE-2F2C86FCC337}" destId="{F1CE5D2D-BAF8-453E-8E4D-F49BEA4D9E53}" srcOrd="1" destOrd="0" presId="urn:microsoft.com/office/officeart/2008/layout/LinedList"/>
    <dgm:cxn modelId="{957DA7D4-D32D-479A-B402-A55F342B9F6F}" type="presParOf" srcId="{9C4FE622-F22A-4B36-BFF6-99FC41EF3E87}" destId="{84C2795D-8779-4199-AA48-9647DB4D3682}" srcOrd="20" destOrd="0" presId="urn:microsoft.com/office/officeart/2008/layout/LinedList"/>
    <dgm:cxn modelId="{F9645E9C-A0B2-48A5-A585-566915DE2A43}" type="presParOf" srcId="{9C4FE622-F22A-4B36-BFF6-99FC41EF3E87}" destId="{0187C481-3ED2-4A57-BF3B-9C80023B7CD9}" srcOrd="21" destOrd="0" presId="urn:microsoft.com/office/officeart/2008/layout/LinedList"/>
    <dgm:cxn modelId="{984781CE-C073-4C6E-BA75-0D6CE2705B67}" type="presParOf" srcId="{0187C481-3ED2-4A57-BF3B-9C80023B7CD9}" destId="{C051521F-170E-43CC-B122-1D74BD2F0C4A}" srcOrd="0" destOrd="0" presId="urn:microsoft.com/office/officeart/2008/layout/LinedList"/>
    <dgm:cxn modelId="{0A1B650E-2297-43B5-80C0-70D568A4C3B1}" type="presParOf" srcId="{0187C481-3ED2-4A57-BF3B-9C80023B7CD9}" destId="{C3966C0C-128E-4A12-9001-9B17880CCE7B}" srcOrd="1" destOrd="0" presId="urn:microsoft.com/office/officeart/2008/layout/LinedList"/>
    <dgm:cxn modelId="{519B8136-A485-4BD5-8413-D5F656407476}" type="presParOf" srcId="{9C4FE622-F22A-4B36-BFF6-99FC41EF3E87}" destId="{D5585F9F-52D0-424B-BA9F-36DC8AB139D8}" srcOrd="22" destOrd="0" presId="urn:microsoft.com/office/officeart/2008/layout/LinedList"/>
    <dgm:cxn modelId="{24B4E29E-B650-4C5B-A0F1-2FD710766E0C}" type="presParOf" srcId="{9C4FE622-F22A-4B36-BFF6-99FC41EF3E87}" destId="{C589028A-3B59-44AD-8562-3D1EBABF0096}" srcOrd="23" destOrd="0" presId="urn:microsoft.com/office/officeart/2008/layout/LinedList"/>
    <dgm:cxn modelId="{8148E5EF-2E18-4AD6-84B4-D7FEF3380241}" type="presParOf" srcId="{C589028A-3B59-44AD-8562-3D1EBABF0096}" destId="{1DA66519-F3AC-43A8-9CC5-770204FF2304}" srcOrd="0" destOrd="0" presId="urn:microsoft.com/office/officeart/2008/layout/LinedList"/>
    <dgm:cxn modelId="{448CC22E-8243-4D5D-98F5-1846682C77A0}" type="presParOf" srcId="{C589028A-3B59-44AD-8562-3D1EBABF0096}" destId="{560CE1AF-4CBF-4AAE-884A-48240D4A151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1CE10-273F-4FFB-94A3-8662AB9D1D82}">
      <dsp:nvSpPr>
        <dsp:cNvPr id="0" name=""/>
        <dsp:cNvSpPr/>
      </dsp:nvSpPr>
      <dsp:spPr>
        <a:xfrm>
          <a:off x="0" y="3311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CB86B-51DD-4768-8DC2-23D71889B9D6}">
      <dsp:nvSpPr>
        <dsp:cNvPr id="0" name=""/>
        <dsp:cNvSpPr/>
      </dsp:nvSpPr>
      <dsp:spPr>
        <a:xfrm>
          <a:off x="0" y="3311"/>
          <a:ext cx="8596668" cy="42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kern="1200">
              <a:highlight>
                <a:srgbClr val="FF0000"/>
              </a:highlight>
            </a:rPr>
            <a:t>Dette gjer skulen:</a:t>
          </a:r>
          <a:endParaRPr lang="en-US" sz="1200" kern="1200">
            <a:highlight>
              <a:srgbClr val="FF0000"/>
            </a:highlight>
          </a:endParaRPr>
        </a:p>
      </dsp:txBody>
      <dsp:txXfrm>
        <a:off x="0" y="3311"/>
        <a:ext cx="8596668" cy="423602"/>
      </dsp:txXfrm>
    </dsp:sp>
    <dsp:sp modelId="{66279DF9-2BD3-4AF8-9FD2-C94978B6C8C4}">
      <dsp:nvSpPr>
        <dsp:cNvPr id="0" name=""/>
        <dsp:cNvSpPr/>
      </dsp:nvSpPr>
      <dsp:spPr>
        <a:xfrm>
          <a:off x="0" y="426913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EF0FB-7167-43D2-90B0-9ADB3DFA71A6}">
      <dsp:nvSpPr>
        <dsp:cNvPr id="0" name=""/>
        <dsp:cNvSpPr/>
      </dsp:nvSpPr>
      <dsp:spPr>
        <a:xfrm>
          <a:off x="0" y="426913"/>
          <a:ext cx="8596668" cy="42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b="0" i="0" kern="1200"/>
            <a:t>Alle lærarane på skulen fører fråvær for sine eleva</a:t>
          </a:r>
          <a:r>
            <a:rPr lang="nb-NO" sz="1200" b="0" i="0" kern="1200"/>
            <a:t>r</a:t>
          </a:r>
          <a:r>
            <a:rPr lang="nn-NO" sz="1200" b="0" i="0" kern="1200"/>
            <a:t> kvar dag.</a:t>
          </a:r>
          <a:r>
            <a:rPr lang="en-GB" sz="1200" b="0" i="0" kern="1200"/>
            <a:t>​</a:t>
          </a:r>
          <a:endParaRPr lang="en-US" sz="1200" kern="1200"/>
        </a:p>
      </dsp:txBody>
      <dsp:txXfrm>
        <a:off x="0" y="426913"/>
        <a:ext cx="8596668" cy="423602"/>
      </dsp:txXfrm>
    </dsp:sp>
    <dsp:sp modelId="{6F0820E5-F813-4DE9-BA4B-84D5085C9265}">
      <dsp:nvSpPr>
        <dsp:cNvPr id="0" name=""/>
        <dsp:cNvSpPr/>
      </dsp:nvSpPr>
      <dsp:spPr>
        <a:xfrm>
          <a:off x="0" y="850515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CDF7D-F8CD-4217-812F-4CE04C374853}">
      <dsp:nvSpPr>
        <dsp:cNvPr id="0" name=""/>
        <dsp:cNvSpPr/>
      </dsp:nvSpPr>
      <dsp:spPr>
        <a:xfrm>
          <a:off x="0" y="850515"/>
          <a:ext cx="8596668" cy="42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b="0" i="0" kern="1200"/>
            <a:t>Om ein elev ikkje kjem på skulen og skulen ikkje har fått beskjed, tek skulen kontakt med føresette same dag. </a:t>
          </a:r>
          <a:r>
            <a:rPr lang="en-GB" sz="1200" b="0" i="0" kern="1200"/>
            <a:t>​</a:t>
          </a:r>
          <a:endParaRPr lang="en-US" sz="1200" kern="1200"/>
        </a:p>
      </dsp:txBody>
      <dsp:txXfrm>
        <a:off x="0" y="850515"/>
        <a:ext cx="8596668" cy="423602"/>
      </dsp:txXfrm>
    </dsp:sp>
    <dsp:sp modelId="{293B8B0D-48AF-4EC4-95D0-6303B75B679E}">
      <dsp:nvSpPr>
        <dsp:cNvPr id="0" name=""/>
        <dsp:cNvSpPr/>
      </dsp:nvSpPr>
      <dsp:spPr>
        <a:xfrm>
          <a:off x="0" y="1274117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0F66C-1259-4021-9154-6B4E51B3F5E1}">
      <dsp:nvSpPr>
        <dsp:cNvPr id="0" name=""/>
        <dsp:cNvSpPr/>
      </dsp:nvSpPr>
      <dsp:spPr>
        <a:xfrm>
          <a:off x="0" y="1274117"/>
          <a:ext cx="8596668" cy="42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b="0" i="0" kern="1200"/>
            <a:t>Om føresette har meldt inn fråværet, tek skulen kontakt når fråværet blir ut over 3 dagar. </a:t>
          </a:r>
          <a:r>
            <a:rPr lang="en-GB" sz="1200" b="0" i="0" kern="1200"/>
            <a:t>​</a:t>
          </a:r>
          <a:endParaRPr lang="en-US" sz="1200" kern="1200"/>
        </a:p>
      </dsp:txBody>
      <dsp:txXfrm>
        <a:off x="0" y="1274117"/>
        <a:ext cx="8596668" cy="423602"/>
      </dsp:txXfrm>
    </dsp:sp>
    <dsp:sp modelId="{A2DD4983-C358-432D-BD69-3A48766176A7}">
      <dsp:nvSpPr>
        <dsp:cNvPr id="0" name=""/>
        <dsp:cNvSpPr/>
      </dsp:nvSpPr>
      <dsp:spPr>
        <a:xfrm>
          <a:off x="0" y="1697720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8DA47-67E5-4448-8BB7-409D0D5746F1}">
      <dsp:nvSpPr>
        <dsp:cNvPr id="0" name=""/>
        <dsp:cNvSpPr/>
      </dsp:nvSpPr>
      <dsp:spPr>
        <a:xfrm>
          <a:off x="0" y="1697720"/>
          <a:ext cx="8596668" cy="42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b="0" i="0" kern="1200"/>
            <a:t>Om lærarane på trinnet oppfattar signal og/eller fråværsmønster som gir grunn til uro, tar dei kontakt med føresette</a:t>
          </a:r>
          <a:r>
            <a:rPr lang="en-GB" sz="1200" b="0" i="0" kern="1200"/>
            <a:t>​</a:t>
          </a:r>
          <a:endParaRPr lang="en-US" sz="1200" kern="1200"/>
        </a:p>
      </dsp:txBody>
      <dsp:txXfrm>
        <a:off x="0" y="1697720"/>
        <a:ext cx="8596668" cy="423602"/>
      </dsp:txXfrm>
    </dsp:sp>
    <dsp:sp modelId="{C8DCCF0F-8BD5-4A39-B859-A65CD974DF26}">
      <dsp:nvSpPr>
        <dsp:cNvPr id="0" name=""/>
        <dsp:cNvSpPr/>
      </dsp:nvSpPr>
      <dsp:spPr>
        <a:xfrm>
          <a:off x="0" y="2121322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37C95-0C4D-49FF-8166-C070F75522EA}">
      <dsp:nvSpPr>
        <dsp:cNvPr id="0" name=""/>
        <dsp:cNvSpPr/>
      </dsp:nvSpPr>
      <dsp:spPr>
        <a:xfrm>
          <a:off x="0" y="2121322"/>
          <a:ext cx="8596668" cy="42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b="0" i="0" kern="1200"/>
            <a:t>​</a:t>
          </a:r>
          <a:endParaRPr lang="en-US" sz="1200" kern="1200"/>
        </a:p>
      </dsp:txBody>
      <dsp:txXfrm>
        <a:off x="0" y="2121322"/>
        <a:ext cx="8596668" cy="423602"/>
      </dsp:txXfrm>
    </dsp:sp>
    <dsp:sp modelId="{5863271B-412B-4D43-9432-57E7AB299144}">
      <dsp:nvSpPr>
        <dsp:cNvPr id="0" name=""/>
        <dsp:cNvSpPr/>
      </dsp:nvSpPr>
      <dsp:spPr>
        <a:xfrm>
          <a:off x="0" y="2544924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31814-1548-4DD8-A1B8-86C8B84B2BD4}">
      <dsp:nvSpPr>
        <dsp:cNvPr id="0" name=""/>
        <dsp:cNvSpPr/>
      </dsp:nvSpPr>
      <dsp:spPr>
        <a:xfrm>
          <a:off x="0" y="2544924"/>
          <a:ext cx="8596668" cy="42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b="0" i="0" kern="1200"/>
            <a:t>For elevar som av naturlege årsaker har mykje fråvær, gjeld individuelle avtalar for oppfølging</a:t>
          </a:r>
          <a:endParaRPr lang="en-US" sz="1200" kern="1200"/>
        </a:p>
      </dsp:txBody>
      <dsp:txXfrm>
        <a:off x="0" y="2544924"/>
        <a:ext cx="8596668" cy="423602"/>
      </dsp:txXfrm>
    </dsp:sp>
    <dsp:sp modelId="{2730C15E-4954-4BF2-B640-7F0C5CCA77A9}">
      <dsp:nvSpPr>
        <dsp:cNvPr id="0" name=""/>
        <dsp:cNvSpPr/>
      </dsp:nvSpPr>
      <dsp:spPr>
        <a:xfrm>
          <a:off x="0" y="2968526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1CD13-2C0F-4E63-934E-92275BB2A7B0}">
      <dsp:nvSpPr>
        <dsp:cNvPr id="0" name=""/>
        <dsp:cNvSpPr/>
      </dsp:nvSpPr>
      <dsp:spPr>
        <a:xfrm>
          <a:off x="0" y="2968526"/>
          <a:ext cx="8596668" cy="42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kern="1200">
              <a:highlight>
                <a:srgbClr val="FF0000"/>
              </a:highlight>
            </a:rPr>
            <a:t>Dette gjer føresette: </a:t>
          </a:r>
          <a:endParaRPr lang="en-US" sz="1200" kern="1200">
            <a:highlight>
              <a:srgbClr val="FF0000"/>
            </a:highlight>
          </a:endParaRPr>
        </a:p>
      </dsp:txBody>
      <dsp:txXfrm>
        <a:off x="0" y="2968526"/>
        <a:ext cx="8596668" cy="423602"/>
      </dsp:txXfrm>
    </dsp:sp>
    <dsp:sp modelId="{8AE051AE-EC97-4A22-826E-FA52EAA6F0D5}">
      <dsp:nvSpPr>
        <dsp:cNvPr id="0" name=""/>
        <dsp:cNvSpPr/>
      </dsp:nvSpPr>
      <dsp:spPr>
        <a:xfrm>
          <a:off x="0" y="3392128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9E10C-0240-4D88-9776-5B1D415732B5}">
      <dsp:nvSpPr>
        <dsp:cNvPr id="0" name=""/>
        <dsp:cNvSpPr/>
      </dsp:nvSpPr>
      <dsp:spPr>
        <a:xfrm>
          <a:off x="0" y="3392128"/>
          <a:ext cx="8596668" cy="42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b="0" i="0" kern="1200"/>
            <a:t>Meld frå til skulen om barnet ditt ikkje kjem på skulen ein dag</a:t>
          </a:r>
          <a:r>
            <a:rPr lang="en-GB" sz="1200" b="0" i="0" kern="1200"/>
            <a:t>​</a:t>
          </a:r>
          <a:endParaRPr lang="en-US" sz="1200" kern="1200"/>
        </a:p>
      </dsp:txBody>
      <dsp:txXfrm>
        <a:off x="0" y="3392128"/>
        <a:ext cx="8596668" cy="423602"/>
      </dsp:txXfrm>
    </dsp:sp>
    <dsp:sp modelId="{93CB3A19-43D8-4088-A86A-30675A210433}">
      <dsp:nvSpPr>
        <dsp:cNvPr id="0" name=""/>
        <dsp:cNvSpPr/>
      </dsp:nvSpPr>
      <dsp:spPr>
        <a:xfrm>
          <a:off x="0" y="3815730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9A536-5A15-4A12-A45C-73966CE5CB82}">
      <dsp:nvSpPr>
        <dsp:cNvPr id="0" name=""/>
        <dsp:cNvSpPr/>
      </dsp:nvSpPr>
      <dsp:spPr>
        <a:xfrm>
          <a:off x="0" y="3815730"/>
          <a:ext cx="8596668" cy="42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b="0" i="0" kern="1200"/>
            <a:t>Meld frå til skulen om de ser at fråværet går over fleire dagar</a:t>
          </a:r>
          <a:r>
            <a:rPr lang="en-GB" sz="1200" b="0" i="0" kern="1200"/>
            <a:t>​</a:t>
          </a:r>
          <a:endParaRPr lang="en-US" sz="1200" kern="1200"/>
        </a:p>
      </dsp:txBody>
      <dsp:txXfrm>
        <a:off x="0" y="3815730"/>
        <a:ext cx="8596668" cy="423602"/>
      </dsp:txXfrm>
    </dsp:sp>
    <dsp:sp modelId="{84C2795D-8779-4199-AA48-9647DB4D3682}">
      <dsp:nvSpPr>
        <dsp:cNvPr id="0" name=""/>
        <dsp:cNvSpPr/>
      </dsp:nvSpPr>
      <dsp:spPr>
        <a:xfrm>
          <a:off x="0" y="4239332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1521F-170E-43CC-B122-1D74BD2F0C4A}">
      <dsp:nvSpPr>
        <dsp:cNvPr id="0" name=""/>
        <dsp:cNvSpPr/>
      </dsp:nvSpPr>
      <dsp:spPr>
        <a:xfrm>
          <a:off x="0" y="4239332"/>
          <a:ext cx="8588272" cy="921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b="0" i="0" kern="1200"/>
            <a:t>Ta kontakt </a:t>
          </a:r>
          <a:r>
            <a:rPr lang="nb-NO" sz="1200" b="0" i="0" kern="1200"/>
            <a:t>med</a:t>
          </a:r>
          <a:r>
            <a:rPr lang="nn-NO" sz="1200" b="0" i="0" kern="1200"/>
            <a:t> skulen om barnet ditt viser vegringsåtferd mot skulen. </a:t>
          </a:r>
          <a:r>
            <a:rPr lang="en-GB" sz="1200" b="0" i="0" kern="1200"/>
            <a:t>​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GB" sz="1200" b="0" i="0" kern="1200"/>
          </a:br>
          <a:r>
            <a:rPr lang="nn-NO" sz="1200" b="0" i="0" kern="1200"/>
            <a:t>Til dømes:  Seier at det gruar seg til skulen eller fag og situasjonar, får diffuse “vondtar” i magen eller hovud som gjentek seg og/eller går over når skuledagen er godt i gang. </a:t>
          </a:r>
          <a:r>
            <a:rPr lang="en-GB" sz="1200" b="0" i="0" kern="1200"/>
            <a:t>​</a:t>
          </a:r>
          <a:endParaRPr lang="en-US" sz="1200" kern="1200"/>
        </a:p>
      </dsp:txBody>
      <dsp:txXfrm>
        <a:off x="0" y="4239332"/>
        <a:ext cx="8588272" cy="921753"/>
      </dsp:txXfrm>
    </dsp:sp>
    <dsp:sp modelId="{D5585F9F-52D0-424B-BA9F-36DC8AB139D8}">
      <dsp:nvSpPr>
        <dsp:cNvPr id="0" name=""/>
        <dsp:cNvSpPr/>
      </dsp:nvSpPr>
      <dsp:spPr>
        <a:xfrm>
          <a:off x="0" y="5161086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66519-F3AC-43A8-9CC5-770204FF2304}">
      <dsp:nvSpPr>
        <dsp:cNvPr id="0" name=""/>
        <dsp:cNvSpPr/>
      </dsp:nvSpPr>
      <dsp:spPr>
        <a:xfrm>
          <a:off x="0" y="5161086"/>
          <a:ext cx="8596668" cy="42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b="0" i="0" kern="1200"/>
            <a:t>Ta kontakt med skulen og informer om det er endringar i heimesituasjon, som kan påverka barnet i skuletida. </a:t>
          </a:r>
          <a:r>
            <a:rPr lang="en-GB" sz="1200" b="0" i="0" kern="1200"/>
            <a:t>​</a:t>
          </a:r>
          <a:endParaRPr lang="en-US" sz="1200" kern="1200"/>
        </a:p>
      </dsp:txBody>
      <dsp:txXfrm>
        <a:off x="0" y="5161086"/>
        <a:ext cx="8596668" cy="423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DDECD-911C-4E6D-9A85-268758F3C378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AEE0B-01F5-4259-B8AE-56DE2272D9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173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IKKJE VERE REDDE FOR Å BINDE SEG-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AEE0B-01F5-4259-B8AE-56DE2272D9E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8373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E7AAC-EAAC-481D-8A68-0F6B7ED9438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757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E7AAC-EAAC-481D-8A68-0F6B7ED9438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946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AEE0B-01F5-4259-B8AE-56DE2272D9E2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0353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Konstant arbeid for å få det til... </a:t>
            </a:r>
          </a:p>
          <a:p>
            <a:r>
              <a:rPr lang="nb-NO"/>
              <a:t>Tilrettelegging for å mestre</a:t>
            </a:r>
          </a:p>
          <a:p>
            <a:r>
              <a:rPr lang="nb-NO"/>
              <a:t>Vurdering for læring og utvikling</a:t>
            </a:r>
          </a:p>
          <a:p>
            <a:endParaRPr lang="nb-NO"/>
          </a:p>
          <a:p>
            <a:endParaRPr lang="nb-NO"/>
          </a:p>
          <a:p>
            <a:endParaRPr lang="nb-NO"/>
          </a:p>
          <a:p>
            <a:r>
              <a:rPr lang="nb-NO"/>
              <a:t>Forventning til heimen</a:t>
            </a:r>
          </a:p>
          <a:p>
            <a:endParaRPr lang="nb-NO"/>
          </a:p>
          <a:p>
            <a:r>
              <a:rPr lang="nb-NO"/>
              <a:t>Følge opp</a:t>
            </a:r>
          </a:p>
          <a:p>
            <a:r>
              <a:rPr lang="nb-NO"/>
              <a:t>	Sykler</a:t>
            </a:r>
          </a:p>
          <a:p>
            <a:r>
              <a:rPr lang="nb-NO"/>
              <a:t>	Skolearbeid – snakk sammen</a:t>
            </a:r>
          </a:p>
          <a:p>
            <a:r>
              <a:rPr lang="nb-NO"/>
              <a:t>	Jobbe for motivasjon</a:t>
            </a:r>
          </a:p>
          <a:p>
            <a:r>
              <a:rPr lang="nb-NO"/>
              <a:t>	Har med seg ting, sykkel OK..</a:t>
            </a:r>
          </a:p>
          <a:p>
            <a:endParaRPr lang="nb-NO"/>
          </a:p>
          <a:p>
            <a:r>
              <a:rPr lang="nb-NO"/>
              <a:t>Alle har ulik erfaring med skole og fag.. </a:t>
            </a:r>
          </a:p>
          <a:p>
            <a:endParaRPr lang="nb-NO"/>
          </a:p>
          <a:p>
            <a:r>
              <a:rPr lang="nb-NO"/>
              <a:t>Positivt snakk – ta kontakt med oss før diskusjon hjemme. Samarbeid med oss</a:t>
            </a:r>
          </a:p>
          <a:p>
            <a:endParaRPr lang="nb-NO"/>
          </a:p>
          <a:p>
            <a:r>
              <a:rPr lang="nb-NO"/>
              <a:t>Vi vil din ungdom det aller beste og jobber for dette hver dag – gi lyd til oss om det er noe ...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8706C7-F2C3-48B6-8A22-C484D800B5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9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8A23-67DF-1B4B-9B28-FA1655ADE233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D7DB-E81C-C142-873F-5CDC359156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777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8A23-67DF-1B4B-9B28-FA1655ADE233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D7DB-E81C-C142-873F-5CDC359156FA}" type="slidenum">
              <a:rPr lang="nb-NO" smtClean="0"/>
              <a:t>‹#›</a:t>
            </a:fld>
            <a:endParaRPr lang="nb-NO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0662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8A23-67DF-1B4B-9B28-FA1655ADE233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D7DB-E81C-C142-873F-5CDC359156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599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8A23-67DF-1B4B-9B28-FA1655ADE233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D7DB-E81C-C142-873F-5CDC359156FA}" type="slidenum">
              <a:rPr lang="nb-NO" smtClean="0"/>
              <a:t>‹#›</a:t>
            </a:fld>
            <a:endParaRPr lang="nb-N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0019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8A23-67DF-1B4B-9B28-FA1655ADE233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D7DB-E81C-C142-873F-5CDC359156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1375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66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1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9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9/25/23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5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9/25/23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5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9/25/23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9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9/25/23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9/25/23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7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9/25/23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2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8A23-67DF-1B4B-9B28-FA1655ADE233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281D7DB-E81C-C142-873F-5CDC359156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187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youtu.be/d3l1jle3XfI?si=CwIOKHkc77EJT-C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laring-og-trivsel/skolemiljo/aktivitetsplik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me.kommune.no/tenester/barnehage-skule-og-familie/ungdomstea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>
            <a:extLst>
              <a:ext uri="{FF2B5EF4-FFF2-40B4-BE49-F238E27FC236}">
                <a16:creationId xmlns:a16="http://schemas.microsoft.com/office/drawing/2014/main" id="{6B86D6D5-0471-2E1F-BD28-83C19A2578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11939" b="11452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43" name="Parallelogram 42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51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29CCBB5-7C98-D74C-A2BD-E3066E1FF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200" y="1678665"/>
            <a:ext cx="4569803" cy="23691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n"/>
              <a:t>Velkommen til foreldremøte</a:t>
            </a:r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B69A52D-25E7-E149-910B-7FF976D3E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0964" y="4050832"/>
            <a:ext cx="4573037" cy="1096899"/>
          </a:xfrm>
        </p:spPr>
        <p:txBody>
          <a:bodyPr>
            <a:normAutofit/>
          </a:bodyPr>
          <a:lstStyle/>
          <a:p>
            <a:r>
              <a:rPr lang="nn">
                <a:solidFill>
                  <a:schemeClr val="bg1"/>
                </a:solidFill>
              </a:rPr>
              <a:t>8. trinn</a:t>
            </a:r>
            <a:endParaRPr lang="nb-NO">
              <a:solidFill>
                <a:schemeClr val="bg1"/>
              </a:solidFill>
            </a:endParaRPr>
          </a:p>
        </p:txBody>
      </p:sp>
      <p:sp>
        <p:nvSpPr>
          <p:cNvPr id="55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57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863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1669A5-EDDE-C263-E326-BA4565396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nn-NO"/>
              <a:t>Nærvær og fråvær i skulen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12EAB9-F29B-112D-7904-B07B8FED9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 rtl="0" fontAlgn="base"/>
            <a:r>
              <a:rPr lang="nb-NO" b="1" i="0" u="none" strike="noStrike">
                <a:effectLst/>
                <a:latin typeface="Calibri" panose="020F0502020204030204" pitchFamily="34" charset="0"/>
              </a:rPr>
              <a:t>"Det er viktig å tidligst mulig oppdage elever som viser tegn til mistrivsel, og synes skolen er et vanskelig sted å være. Kunnskap og innsikt i tema kan redusere skolefraværet og øke sjansen for at flere lykkes i skolen"  </a:t>
            </a:r>
            <a:r>
              <a:rPr lang="nb-NO" b="0" i="0" u="none" strike="noStrike">
                <a:effectLst/>
                <a:latin typeface="Calibri" panose="020F0502020204030204" pitchFamily="34" charset="0"/>
              </a:rPr>
              <a:t> </a:t>
            </a:r>
            <a:r>
              <a:rPr lang="en-US" b="0" i="0">
                <a:effectLst/>
                <a:latin typeface="Calibri" panose="020F0502020204030204" pitchFamily="34" charset="0"/>
              </a:rPr>
              <a:t>​</a:t>
            </a:r>
            <a:endParaRPr lang="en-US" b="0" i="0">
              <a:effectLst/>
              <a:latin typeface="Segoe UI" panose="020B0502040204020203" pitchFamily="34" charset="0"/>
            </a:endParaRPr>
          </a:p>
          <a:p>
            <a:pPr rtl="0" fontAlgn="base"/>
            <a:r>
              <a:rPr lang="nn-NO" b="0" i="0" u="none" strike="noStrike">
                <a:effectLst/>
                <a:latin typeface="Calibri" panose="020F0502020204030204" pitchFamily="34" charset="0"/>
              </a:rPr>
              <a:t>Trude Havik forskar ved Læringsmiljøsenteret </a:t>
            </a:r>
            <a:r>
              <a:rPr lang="nn-NO" b="0" i="0">
                <a:effectLst/>
                <a:latin typeface="Calibri" panose="020F0502020204030204" pitchFamily="34" charset="0"/>
              </a:rPr>
              <a:t>​</a:t>
            </a:r>
            <a:endParaRPr lang="nn-NO" b="0" i="0"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nb-NO"/>
          </a:p>
        </p:txBody>
      </p:sp>
      <p:pic>
        <p:nvPicPr>
          <p:cNvPr id="5" name="Picture 4" descr="Abstrakt, uskarpt offentlig bibliotek med bokhyller">
            <a:extLst>
              <a:ext uri="{FF2B5EF4-FFF2-40B4-BE49-F238E27FC236}">
                <a16:creationId xmlns:a16="http://schemas.microsoft.com/office/drawing/2014/main" id="{CE40109B-75BF-7DB3-A48F-66AE08B04B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75" r="34914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5696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B069D2-BDD0-044D-B1E3-9F22E936B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>
            <a:normAutofit/>
          </a:bodyPr>
          <a:lstStyle/>
          <a:p>
            <a:r>
              <a:rPr lang="nn-NO"/>
              <a:t>Nærvær og fråvær</a:t>
            </a:r>
            <a:endParaRPr lang="nb-NO"/>
          </a:p>
        </p:txBody>
      </p:sp>
      <p:pic>
        <p:nvPicPr>
          <p:cNvPr id="5" name="Picture 4" descr="Leketall i plast">
            <a:extLst>
              <a:ext uri="{FF2B5EF4-FFF2-40B4-BE49-F238E27FC236}">
                <a16:creationId xmlns:a16="http://schemas.microsoft.com/office/drawing/2014/main" id="{8C23F397-AF3F-2FEF-BDE1-6DFC0070E0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3650" r="39810" b="1"/>
          <a:stretch/>
        </p:blipFill>
        <p:spPr>
          <a:xfrm>
            <a:off x="20" y="10"/>
            <a:ext cx="2734036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18E5A25-92C5-4F27-8E26-0AAAB0CDC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19184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3EC825-93B8-C522-496F-EE39E1734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47" y="2160589"/>
            <a:ext cx="6487955" cy="3880773"/>
          </a:xfrm>
        </p:spPr>
        <p:txBody>
          <a:bodyPr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nn-NO" b="0" i="0" u="none" strike="noStrike">
                <a:effectLst/>
                <a:latin typeface="Calibri" panose="020F0502020204030204" pitchFamily="34" charset="0"/>
              </a:rPr>
              <a:t>Nok</a:t>
            </a:r>
            <a:r>
              <a:rPr lang="nb-NO" b="0" i="0" u="none" strike="noStrike">
                <a:effectLst/>
                <a:latin typeface="Calibri" panose="020F0502020204030204" pitchFamily="34" charset="0"/>
              </a:rPr>
              <a:t>re</a:t>
            </a:r>
            <a:r>
              <a:rPr lang="nn-NO" b="0" i="0" u="none" strike="noStrike">
                <a:effectLst/>
                <a:latin typeface="Calibri" panose="020F0502020204030204" pitchFamily="34" charset="0"/>
              </a:rPr>
              <a:t> barn strevar med å gå på skulen i kortare eller lengre periodar av skuletida. </a:t>
            </a:r>
            <a:r>
              <a:rPr lang="en-US" b="0" i="0">
                <a:effectLst/>
                <a:latin typeface="Calibri" panose="020F0502020204030204" pitchFamily="34" charset="0"/>
              </a:rPr>
              <a:t>​</a:t>
            </a:r>
            <a:endParaRPr lang="en-US" b="0" i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n-NO" b="0" i="0" u="none" strike="noStrike">
                <a:effectLst/>
                <a:latin typeface="Calibri" panose="020F0502020204030204" pitchFamily="34" charset="0"/>
              </a:rPr>
              <a:t>Forsking visar at det er viktig å oppdag</a:t>
            </a:r>
            <a:r>
              <a:rPr lang="nb-NO" b="0" i="0" u="none" strike="noStrike">
                <a:effectLst/>
                <a:latin typeface="Calibri" panose="020F0502020204030204" pitchFamily="34" charset="0"/>
              </a:rPr>
              <a:t>a</a:t>
            </a:r>
            <a:r>
              <a:rPr lang="nn-NO" b="0" i="0" u="none" strike="noStrike">
                <a:effectLst/>
                <a:latin typeface="Calibri" panose="020F0502020204030204" pitchFamily="34" charset="0"/>
              </a:rPr>
              <a:t> dei tidlege signala og setja inn tiltak for å hjelpa barnet </a:t>
            </a:r>
            <a:r>
              <a:rPr lang="en-US" b="0" i="0">
                <a:effectLst/>
                <a:latin typeface="Calibri" panose="020F0502020204030204" pitchFamily="34" charset="0"/>
              </a:rPr>
              <a:t>​</a:t>
            </a:r>
            <a:endParaRPr lang="en-US" b="0" i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n-NO" b="0" i="0" u="none" strike="noStrike">
                <a:effectLst/>
                <a:latin typeface="Calibri" panose="020F0502020204030204" pitchFamily="34" charset="0"/>
              </a:rPr>
              <a:t>Skulen har rutinar for å følgj</a:t>
            </a:r>
            <a:r>
              <a:rPr lang="nb-NO" b="0" i="0" u="none" strike="noStrike">
                <a:effectLst/>
                <a:latin typeface="Calibri" panose="020F0502020204030204" pitchFamily="34" charset="0"/>
              </a:rPr>
              <a:t>a</a:t>
            </a:r>
            <a:r>
              <a:rPr lang="nn-NO" b="0" i="0" u="none" strike="noStrike">
                <a:effectLst/>
                <a:latin typeface="Calibri" panose="020F0502020204030204" pitchFamily="34" charset="0"/>
              </a:rPr>
              <a:t> med på fråvær og fråværsmønster for å kunne grip</a:t>
            </a:r>
            <a:r>
              <a:rPr lang="nb-NO" b="0" i="0" u="none" strike="noStrike">
                <a:effectLst/>
                <a:latin typeface="Calibri" panose="020F0502020204030204" pitchFamily="34" charset="0"/>
              </a:rPr>
              <a:t>a</a:t>
            </a:r>
            <a:r>
              <a:rPr lang="nn-NO" b="0" i="0" u="none" strike="noStrike">
                <a:effectLst/>
                <a:latin typeface="Calibri" panose="020F0502020204030204" pitchFamily="34" charset="0"/>
              </a:rPr>
              <a:t> inn tidleg</a:t>
            </a:r>
            <a:r>
              <a:rPr lang="en-US" b="0" i="0">
                <a:effectLst/>
                <a:latin typeface="Calibri" panose="020F0502020204030204" pitchFamily="34" charset="0"/>
              </a:rPr>
              <a:t>​</a:t>
            </a:r>
            <a:endParaRPr lang="en-US" b="0" i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n-NO" b="0" i="0" u="none" strike="noStrike">
                <a:effectLst/>
                <a:latin typeface="Calibri" panose="020F0502020204030204" pitchFamily="34" charset="0"/>
              </a:rPr>
              <a:t>Skulen jobbar førebyggande for å fremja nærvær </a:t>
            </a:r>
            <a:r>
              <a:rPr lang="en-US" b="0" i="0">
                <a:effectLst/>
                <a:latin typeface="Calibri" panose="020F0502020204030204" pitchFamily="34" charset="0"/>
              </a:rPr>
              <a:t>​</a:t>
            </a:r>
            <a:endParaRPr lang="en-US" b="0" i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n-NO" b="0" i="0" u="none" strike="noStrike">
                <a:effectLst/>
                <a:latin typeface="Calibri" panose="020F0502020204030204" pitchFamily="34" charset="0"/>
              </a:rPr>
              <a:t>Det er viktig at det er god dialog mellom skule og føresette</a:t>
            </a:r>
            <a:r>
              <a:rPr lang="nb-NO" b="0" i="0" u="none" strike="noStrike">
                <a:effectLst/>
                <a:latin typeface="Calibri" panose="020F0502020204030204" pitchFamily="34" charset="0"/>
              </a:rPr>
              <a:t>,</a:t>
            </a:r>
            <a:r>
              <a:rPr lang="nn-NO" b="0" i="0" u="none" strike="noStrike">
                <a:effectLst/>
                <a:latin typeface="Calibri" panose="020F0502020204030204" pitchFamily="34" charset="0"/>
              </a:rPr>
              <a:t> og at føresette tar kontakt med skulen om barnet viser vegringsåtferd heime. </a:t>
            </a:r>
            <a:r>
              <a:rPr lang="nn-NO" b="0" i="0">
                <a:effectLst/>
                <a:latin typeface="Calibri" panose="020F0502020204030204" pitchFamily="34" charset="0"/>
              </a:rPr>
              <a:t>​</a:t>
            </a:r>
            <a:endParaRPr lang="nn-NO" b="0" i="0">
              <a:effectLst/>
              <a:latin typeface="Arial" panose="020B0604020202020204" pitchFamily="34" charset="0"/>
            </a:endParaRP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4463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C050B1-3CAC-51B7-56A7-18BEE88BC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Me må jobba saman:</a:t>
            </a:r>
            <a:endParaRPr lang="nb-NO"/>
          </a:p>
        </p:txBody>
      </p:sp>
      <p:graphicFrame>
        <p:nvGraphicFramePr>
          <p:cNvPr id="51" name="Plassholder for innhold 2">
            <a:extLst>
              <a:ext uri="{FF2B5EF4-FFF2-40B4-BE49-F238E27FC236}">
                <a16:creationId xmlns:a16="http://schemas.microsoft.com/office/drawing/2014/main" id="{C7927847-F10B-AF34-F103-9455D4759A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178069"/>
              </p:ext>
            </p:extLst>
          </p:nvPr>
        </p:nvGraphicFramePr>
        <p:xfrm>
          <a:off x="677334" y="1270000"/>
          <a:ext cx="8596668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8635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8C979B-EF74-4D06-AB4F-20BE868CC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nb-NO"/>
              <a:t>                               §9A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E81C2A-93E6-493A-8B45-3980BF485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n-NO"/>
          </a:p>
          <a:p>
            <a:pPr marL="0" indent="0">
              <a:buNone/>
            </a:pPr>
            <a:r>
              <a:rPr lang="nb-NO" sz="3200" err="1">
                <a:ea typeface="+mn-lt"/>
                <a:cs typeface="+mn-lt"/>
                <a:hlinkClick r:id="rId2"/>
              </a:rPr>
              <a:t>Ein</a:t>
            </a:r>
            <a:r>
              <a:rPr lang="nb-NO" sz="3200">
                <a:ea typeface="+mn-lt"/>
                <a:cs typeface="+mn-lt"/>
                <a:hlinkClick r:id="rId2"/>
              </a:rPr>
              <a:t> person kan </a:t>
            </a:r>
            <a:r>
              <a:rPr lang="nb-NO" sz="3200" err="1">
                <a:ea typeface="+mn-lt"/>
                <a:cs typeface="+mn-lt"/>
                <a:hlinkClick r:id="rId2"/>
              </a:rPr>
              <a:t>gjere</a:t>
            </a:r>
            <a:r>
              <a:rPr lang="nb-NO" sz="3200">
                <a:ea typeface="+mn-lt"/>
                <a:cs typeface="+mn-lt"/>
                <a:hlinkClick r:id="rId2"/>
              </a:rPr>
              <a:t> </a:t>
            </a:r>
            <a:r>
              <a:rPr lang="nb-NO" sz="3200" err="1">
                <a:ea typeface="+mn-lt"/>
                <a:cs typeface="+mn-lt"/>
                <a:hlinkClick r:id="rId2"/>
              </a:rPr>
              <a:t>ein</a:t>
            </a:r>
            <a:r>
              <a:rPr lang="nb-NO" sz="3200">
                <a:ea typeface="+mn-lt"/>
                <a:cs typeface="+mn-lt"/>
                <a:hlinkClick r:id="rId2"/>
              </a:rPr>
              <a:t> skilnad</a:t>
            </a:r>
            <a:endParaRPr lang="nb-NO" sz="3200">
              <a:ea typeface="+mn-lt"/>
              <a:cs typeface="+mn-lt"/>
            </a:endParaRPr>
          </a:p>
        </p:txBody>
      </p:sp>
      <p:pic>
        <p:nvPicPr>
          <p:cNvPr id="5" name="Picture 4" descr="Rød leke-person foran to linjer med hvite tall">
            <a:extLst>
              <a:ext uri="{FF2B5EF4-FFF2-40B4-BE49-F238E27FC236}">
                <a16:creationId xmlns:a16="http://schemas.microsoft.com/office/drawing/2014/main" id="{050D9E1B-3B16-9D7C-A88A-E64227AE6C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66" r="2221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9337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1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30" name="Isosceles Triangle 19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nb-NO" err="1"/>
              <a:t>Elevane</a:t>
            </a:r>
            <a:r>
              <a:rPr lang="nb-NO"/>
              <a:t> sitt </a:t>
            </a:r>
            <a:r>
              <a:rPr lang="nb-NO" err="1"/>
              <a:t>skulemiljø</a:t>
            </a:r>
            <a:r>
              <a:rPr lang="nb-NO"/>
              <a:t> – Kap. 9A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b-NO" u="sng"/>
              <a:t>Opplæringslova §9a-1: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/>
              <a:t>«Kapitlet her gjeld for elevar i grunnskulen og den vidaregåande skulen. Kapitlet gjeld òg for elevar som deltek i leksehjelpordningar og i skolefritidsordninger»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u="sng"/>
              <a:t>Opplæringslova §9a-2: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/>
              <a:t>«</a:t>
            </a:r>
            <a:r>
              <a:rPr lang="nb-NO" i="1"/>
              <a:t>Alle elevar har rett til eit trygt og godt skolemiljø som fremjar helse, trivsel og læring</a:t>
            </a:r>
            <a:r>
              <a:rPr lang="nb-NO"/>
              <a:t>»</a:t>
            </a:r>
          </a:p>
          <a:p>
            <a:pPr marL="0" indent="0">
              <a:lnSpc>
                <a:spcPct val="90000"/>
              </a:lnSpc>
              <a:buNone/>
            </a:pPr>
            <a:endParaRPr lang="nb-NO"/>
          </a:p>
          <a:p>
            <a:pPr marL="0" indent="0">
              <a:lnSpc>
                <a:spcPct val="90000"/>
              </a:lnSpc>
              <a:buNone/>
            </a:pPr>
            <a:r>
              <a:rPr lang="nb-NO"/>
              <a:t>Omfattar meir enn mobbing:</a:t>
            </a:r>
          </a:p>
          <a:p>
            <a:pPr>
              <a:lnSpc>
                <a:spcPct val="90000"/>
              </a:lnSpc>
            </a:pPr>
            <a:r>
              <a:rPr lang="nb-NO"/>
              <a:t>Korleis elevar og tilsette oppfører seg mot kvarandre.</a:t>
            </a:r>
          </a:p>
          <a:p>
            <a:pPr>
              <a:lnSpc>
                <a:spcPct val="90000"/>
              </a:lnSpc>
            </a:pPr>
            <a:r>
              <a:rPr lang="nb-NO"/>
              <a:t>Det sosiale miljøet på skulen (friminutt, LED- time)</a:t>
            </a:r>
          </a:p>
          <a:p>
            <a:pPr>
              <a:lnSpc>
                <a:spcPct val="90000"/>
              </a:lnSpc>
            </a:pPr>
            <a:r>
              <a:rPr lang="nb-NO"/>
              <a:t>Korleis elevane opplever læringssituasjonen.</a:t>
            </a:r>
          </a:p>
        </p:txBody>
      </p:sp>
    </p:spTree>
    <p:extLst>
      <p:ext uri="{BB962C8B-B14F-4D97-AF65-F5344CB8AC3E}">
        <p14:creationId xmlns:p14="http://schemas.microsoft.com/office/powerpoint/2010/main" val="3863865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nb-NO">
                <a:solidFill>
                  <a:schemeClr val="tx1">
                    <a:lumMod val="85000"/>
                    <a:lumOff val="15000"/>
                  </a:schemeClr>
                </a:solidFill>
              </a:rPr>
              <a:t>§9A-4: Aktivitetsplikt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Alle tilsette ved skulen har plikt til å </a:t>
            </a:r>
          </a:p>
          <a:p>
            <a:pPr lvl="1"/>
            <a:r>
              <a:rPr lang="nb-NO">
                <a:solidFill>
                  <a:srgbClr val="FFFFFF"/>
                </a:solidFill>
              </a:rPr>
              <a:t>Følgja med </a:t>
            </a:r>
          </a:p>
          <a:p>
            <a:pPr lvl="1"/>
            <a:r>
              <a:rPr lang="nb-NO">
                <a:solidFill>
                  <a:srgbClr val="FFFFFF"/>
                </a:solidFill>
              </a:rPr>
              <a:t>Gripa inn</a:t>
            </a:r>
          </a:p>
          <a:p>
            <a:pPr lvl="1"/>
            <a:r>
              <a:rPr lang="nb-NO">
                <a:solidFill>
                  <a:srgbClr val="FFFFFF"/>
                </a:solidFill>
              </a:rPr>
              <a:t>Varsla </a:t>
            </a:r>
          </a:p>
          <a:p>
            <a:pPr lvl="1"/>
            <a:r>
              <a:rPr lang="nb-NO">
                <a:solidFill>
                  <a:srgbClr val="FFFFFF"/>
                </a:solidFill>
              </a:rPr>
              <a:t>Undersøkja</a:t>
            </a:r>
          </a:p>
          <a:p>
            <a:pPr lvl="1"/>
            <a:r>
              <a:rPr lang="nb-NO">
                <a:solidFill>
                  <a:srgbClr val="FFFFFF"/>
                </a:solidFill>
              </a:rPr>
              <a:t>Setta inn tiltak</a:t>
            </a:r>
          </a:p>
          <a:p>
            <a:pPr lvl="1"/>
            <a:r>
              <a:rPr lang="nb-NO">
                <a:solidFill>
                  <a:srgbClr val="FFFFFF"/>
                </a:solidFill>
              </a:rPr>
              <a:t>Dokumentera – aktivitetsplan og det som er blitt gjort for å følgja opp delpliktene</a:t>
            </a:r>
          </a:p>
          <a:p>
            <a:pPr lvl="1"/>
            <a:r>
              <a:rPr lang="nb-NO">
                <a:solidFill>
                  <a:srgbClr val="FFFFFF"/>
                </a:solidFill>
                <a:hlinkClick r:id="rId3"/>
              </a:rPr>
              <a:t>UDIR</a:t>
            </a:r>
            <a:endParaRPr lang="nb-NO">
              <a:solidFill>
                <a:srgbClr val="FFFFFF"/>
              </a:solidFill>
            </a:endParaRPr>
          </a:p>
          <a:p>
            <a:endParaRPr lang="nb-NO">
              <a:solidFill>
                <a:srgbClr val="FFFFFF"/>
              </a:solidFill>
            </a:endParaRPr>
          </a:p>
          <a:p>
            <a:r>
              <a:rPr lang="nb-NO">
                <a:solidFill>
                  <a:srgbClr val="FFFFFF"/>
                </a:solidFill>
              </a:rPr>
              <a:t>Olweusprogrammet som sikrar eit systematisk arbeid på skulen – og i kommunen.</a:t>
            </a:r>
          </a:p>
        </p:txBody>
      </p:sp>
    </p:spTree>
    <p:extLst>
      <p:ext uri="{BB962C8B-B14F-4D97-AF65-F5344CB8AC3E}">
        <p14:creationId xmlns:p14="http://schemas.microsoft.com/office/powerpoint/2010/main" val="3129596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0C2A8CEB-6C37-426B-81F9-CC8BDBBBF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Lurt av læreboken? - Sarepta">
            <a:extLst>
              <a:ext uri="{FF2B5EF4-FFF2-40B4-BE49-F238E27FC236}">
                <a16:creationId xmlns:a16="http://schemas.microsoft.com/office/drawing/2014/main" id="{8478A17A-A7CF-B167-3271-529613C3DE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8" r="-1" b="-1"/>
          <a:stretch/>
        </p:blipFill>
        <p:spPr bwMode="auto">
          <a:xfrm>
            <a:off x="20" y="10"/>
            <a:ext cx="749731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F3A2F260-D080-447B-9A2D-11973C05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1250779"/>
            <a:ext cx="6067887" cy="4515399"/>
          </a:xfrm>
          <a:custGeom>
            <a:avLst/>
            <a:gdLst>
              <a:gd name="connsiteX0" fmla="*/ 0 w 6067887"/>
              <a:gd name="connsiteY0" fmla="*/ 0 h 4515399"/>
              <a:gd name="connsiteX1" fmla="*/ 6067887 w 6067887"/>
              <a:gd name="connsiteY1" fmla="*/ 0 h 4515399"/>
              <a:gd name="connsiteX2" fmla="*/ 4705907 w 6067887"/>
              <a:gd name="connsiteY2" fmla="*/ 4515399 h 4515399"/>
              <a:gd name="connsiteX3" fmla="*/ 0 w 6067887"/>
              <a:gd name="connsiteY3" fmla="*/ 4515399 h 451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7887" h="4515399">
                <a:moveTo>
                  <a:pt x="0" y="0"/>
                </a:moveTo>
                <a:lnTo>
                  <a:pt x="6067887" y="0"/>
                </a:lnTo>
                <a:lnTo>
                  <a:pt x="4705907" y="4515399"/>
                </a:lnTo>
                <a:lnTo>
                  <a:pt x="0" y="4515399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C16F14F-4B29-544F-1D8A-E6EA13BDE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206" y="1711250"/>
            <a:ext cx="4817660" cy="977359"/>
          </a:xfrm>
        </p:spPr>
        <p:txBody>
          <a:bodyPr>
            <a:normAutofit/>
          </a:bodyPr>
          <a:lstStyle/>
          <a:p>
            <a:r>
              <a:rPr lang="nb-NO" sz="3200"/>
              <a:t>Praktisk info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BE07D1-3FC0-51E8-F188-8314A99E6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206" y="2879678"/>
            <a:ext cx="4257667" cy="21699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Mobilhotell</a:t>
            </a:r>
          </a:p>
          <a:p>
            <a:r>
              <a:rPr lang="nb-NO"/>
              <a:t>Kantine</a:t>
            </a:r>
          </a:p>
          <a:p>
            <a:r>
              <a:rPr lang="nb-NO"/>
              <a:t>Visma – flyt skole/min skole</a:t>
            </a:r>
          </a:p>
          <a:p>
            <a:r>
              <a:rPr lang="nb-NO"/>
              <a:t>Lærebøker/</a:t>
            </a:r>
            <a:r>
              <a:rPr lang="nb-NO" err="1"/>
              <a:t>læringsressursar</a:t>
            </a:r>
          </a:p>
          <a:p>
            <a:pPr marL="0" indent="0">
              <a:buNone/>
            </a:pPr>
            <a:endParaRPr lang="nb-NO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CE9F270-0CA5-35E8-3528-3BDFE18664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4" r="43400"/>
          <a:stretch/>
        </p:blipFill>
        <p:spPr bwMode="auto">
          <a:xfrm>
            <a:off x="7497333" y="10"/>
            <a:ext cx="4694666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gen alternativ tekstbeskrivelse for dette bildet">
            <a:extLst>
              <a:ext uri="{FF2B5EF4-FFF2-40B4-BE49-F238E27FC236}">
                <a16:creationId xmlns:a16="http://schemas.microsoft.com/office/drawing/2014/main" id="{194BE06D-648C-7265-5852-C41B796AAF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5" r="-2" b="13455"/>
          <a:stretch/>
        </p:blipFill>
        <p:spPr bwMode="auto">
          <a:xfrm>
            <a:off x="7497333" y="3429000"/>
            <a:ext cx="469087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023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8F690A7-BFEB-ED42-9232-63844D50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nb-NO">
                <a:solidFill>
                  <a:schemeClr val="tx1">
                    <a:lumMod val="85000"/>
                    <a:lumOff val="15000"/>
                  </a:schemeClr>
                </a:solidFill>
              </a:rPr>
              <a:t>Lærarane på trinnet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520087B9-28EB-744D-BDDB-2219B84BB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b-NO">
                <a:solidFill>
                  <a:srgbClr val="FFFFFF"/>
                </a:solidFill>
              </a:rPr>
              <a:t>Kontaktlærarar 8A: </a:t>
            </a:r>
          </a:p>
          <a:p>
            <a:pPr>
              <a:lnSpc>
                <a:spcPct val="90000"/>
              </a:lnSpc>
            </a:pPr>
            <a:r>
              <a:rPr lang="nn">
                <a:solidFill>
                  <a:srgbClr val="FFFFFF"/>
                </a:solidFill>
              </a:rPr>
              <a:t>Signe Vartland Carlsen</a:t>
            </a:r>
          </a:p>
          <a:p>
            <a:pPr>
              <a:lnSpc>
                <a:spcPct val="90000"/>
              </a:lnSpc>
            </a:pPr>
            <a:r>
              <a:rPr lang="nn">
                <a:solidFill>
                  <a:srgbClr val="FFFFFF"/>
                </a:solidFill>
              </a:rPr>
              <a:t>Stig Rune Elvedahl</a:t>
            </a:r>
            <a:endParaRPr lang="nb-NO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nb-NO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nb-NO">
                <a:solidFill>
                  <a:srgbClr val="FFFFFF"/>
                </a:solidFill>
              </a:rPr>
              <a:t>Kontaktlærarar 8B: </a:t>
            </a:r>
          </a:p>
          <a:p>
            <a:pPr>
              <a:lnSpc>
                <a:spcPct val="90000"/>
              </a:lnSpc>
            </a:pPr>
            <a:r>
              <a:rPr lang="nn">
                <a:solidFill>
                  <a:srgbClr val="FFFFFF"/>
                </a:solidFill>
              </a:rPr>
              <a:t>Rune Pedersen Bore </a:t>
            </a:r>
          </a:p>
          <a:p>
            <a:pPr>
              <a:lnSpc>
                <a:spcPct val="90000"/>
              </a:lnSpc>
            </a:pPr>
            <a:r>
              <a:rPr lang="nn">
                <a:solidFill>
                  <a:srgbClr val="FFFFFF"/>
                </a:solidFill>
              </a:rPr>
              <a:t>Dagny Markhus Skretting (+Monica Dalva Valvatne)</a:t>
            </a:r>
          </a:p>
          <a:p>
            <a:pPr>
              <a:lnSpc>
                <a:spcPct val="90000"/>
              </a:lnSpc>
            </a:pPr>
            <a:endParaRPr lang="nn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nn">
                <a:solidFill>
                  <a:srgbClr val="FFFFFF"/>
                </a:solidFill>
              </a:rPr>
              <a:t>Kontaktlærarar 8C: </a:t>
            </a:r>
          </a:p>
          <a:p>
            <a:pPr>
              <a:lnSpc>
                <a:spcPct val="90000"/>
              </a:lnSpc>
            </a:pPr>
            <a:r>
              <a:rPr lang="nn">
                <a:solidFill>
                  <a:srgbClr val="FFFFFF"/>
                </a:solidFill>
              </a:rPr>
              <a:t>Trude Skodje </a:t>
            </a:r>
          </a:p>
          <a:p>
            <a:pPr>
              <a:lnSpc>
                <a:spcPct val="90000"/>
              </a:lnSpc>
            </a:pPr>
            <a:r>
              <a:rPr lang="nn">
                <a:solidFill>
                  <a:srgbClr val="FFFFFF"/>
                </a:solidFill>
              </a:rPr>
              <a:t>Simon Killingland Hana</a:t>
            </a:r>
            <a:endParaRPr lang="nb-NO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nb-NO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nb-NO">
                <a:solidFill>
                  <a:srgbClr val="FFFFFF"/>
                </a:solidFill>
              </a:rPr>
              <a:t>Miljøtrettleiar: Eli</a:t>
            </a:r>
            <a:r>
              <a:rPr lang="nn">
                <a:solidFill>
                  <a:srgbClr val="FFFFFF"/>
                </a:solidFill>
              </a:rPr>
              <a:t>ne Eike og Miriam Orstad 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27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BB817B-01A2-554A-A65D-434826351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nb-NO"/>
              <a:t>Kva kan de forventa av oss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533DA68-C6B7-9C4D-867D-827F8D40E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nb-NO"/>
              <a:t>Godt læringsmiljø</a:t>
            </a:r>
          </a:p>
          <a:p>
            <a:r>
              <a:rPr lang="nb-NO"/>
              <a:t>Fokus på gode relasjonar</a:t>
            </a:r>
          </a:p>
          <a:p>
            <a:r>
              <a:rPr lang="nb-NO"/>
              <a:t>Nulltoleranse for mobbing</a:t>
            </a:r>
          </a:p>
          <a:p>
            <a:r>
              <a:rPr lang="nb-NO"/>
              <a:t>Leggja tilrette for </a:t>
            </a:r>
            <a:r>
              <a:rPr lang="nb-NO" err="1"/>
              <a:t>meistring</a:t>
            </a:r>
            <a:r>
              <a:rPr lang="nb-NO"/>
              <a:t> og utvikling</a:t>
            </a:r>
          </a:p>
          <a:p>
            <a:r>
              <a:rPr lang="nb-NO"/>
              <a:t>Vurdering for læring</a:t>
            </a:r>
          </a:p>
          <a:p>
            <a:r>
              <a:rPr lang="nb-NO"/>
              <a:t>Dialog med heimen</a:t>
            </a:r>
          </a:p>
          <a:p>
            <a:endParaRPr lang="nb-NO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FDEC8F14-AFDD-764E-A1FA-14A5D24D55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99" r="33904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55B564EC-2B26-4D43-AF20-089E15240F32}"/>
              </a:ext>
            </a:extLst>
          </p:cNvPr>
          <p:cNvSpPr txBox="1">
            <a:spLocks/>
          </p:cNvSpPr>
          <p:nvPr/>
        </p:nvSpPr>
        <p:spPr>
          <a:xfrm>
            <a:off x="5183946" y="1668133"/>
            <a:ext cx="5992054" cy="4998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endParaRPr kumimoji="0" lang="nb-NO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D23CF319-DE66-D349-937B-4B71ECCD39DC}"/>
              </a:ext>
            </a:extLst>
          </p:cNvPr>
          <p:cNvSpPr txBox="1">
            <a:spLocks/>
          </p:cNvSpPr>
          <p:nvPr/>
        </p:nvSpPr>
        <p:spPr>
          <a:xfrm>
            <a:off x="6096000" y="191060"/>
            <a:ext cx="5880487" cy="1912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800" b="1" i="0" u="none" strike="noStrike" kern="1200" cap="all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1250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80296B-3585-0C4C-A4D3-57E134F79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nb-NO"/>
              <a:t>Kva me forventar av heimen</a:t>
            </a:r>
          </a:p>
        </p:txBody>
      </p:sp>
      <p:pic>
        <p:nvPicPr>
          <p:cNvPr id="5" name="Picture 4" descr="Briller oppå en bok">
            <a:extLst>
              <a:ext uri="{FF2B5EF4-FFF2-40B4-BE49-F238E27FC236}">
                <a16:creationId xmlns:a16="http://schemas.microsoft.com/office/drawing/2014/main" id="{52481838-789E-05FA-A09F-72DD1985BF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78" r="46148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9D16491-8AAC-8842-AC47-A081C5749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160589"/>
            <a:ext cx="6424440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endParaRPr lang="nb-NO" sz="1400"/>
          </a:p>
          <a:p>
            <a:pPr>
              <a:lnSpc>
                <a:spcPct val="90000"/>
              </a:lnSpc>
            </a:pPr>
            <a:r>
              <a:rPr lang="nb-NO" sz="1400">
                <a:latin typeface="Calibri"/>
                <a:cs typeface="Calibri"/>
              </a:rPr>
              <a:t>Følgja opp</a:t>
            </a:r>
            <a:endParaRPr lang="en-US" sz="1400">
              <a:latin typeface="Trebuchet MS" panose="020B0603020202020204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nb-NO" sz="1400">
                <a:latin typeface="Calibri"/>
                <a:cs typeface="Calibri"/>
              </a:rPr>
              <a:t>Motivera </a:t>
            </a:r>
            <a:endParaRPr lang="en-US" sz="1400">
              <a:latin typeface="Trebuchet MS" panose="020B0603020202020204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nb-NO" sz="1400">
                <a:latin typeface="Calibri"/>
                <a:cs typeface="Calibri"/>
              </a:rPr>
              <a:t>Førebudde</a:t>
            </a:r>
            <a:endParaRPr lang="nb-NO" sz="1400">
              <a:latin typeface="Trebuchet MS" panose="020B0603020202020204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nb-NO" sz="1400">
                <a:latin typeface="Calibri"/>
                <a:cs typeface="Calibri"/>
              </a:rPr>
              <a:t>Naudsynt informasjon til skulen</a:t>
            </a:r>
            <a:endParaRPr lang="en-US" sz="14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nb-NO" sz="1400">
                <a:latin typeface="Calibri"/>
                <a:cs typeface="Calibri"/>
              </a:rPr>
              <a:t>Bidra til sosiale aktivitetar for klassen/trinnet</a:t>
            </a:r>
            <a:endParaRPr lang="nb-NO" sz="1400">
              <a:latin typeface="Trebuchet MS" panose="020B0603020202020204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nb-NO" sz="1400">
                <a:latin typeface="Calibri"/>
                <a:cs typeface="Calibri"/>
              </a:rPr>
              <a:t>Positivt snakk om skulen</a:t>
            </a:r>
            <a:endParaRPr lang="nb-NO" sz="1400">
              <a:latin typeface="Trebuchet MS" panose="020B0603020202020204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nb-NO" sz="1400">
                <a:latin typeface="Calibri"/>
                <a:cs typeface="Calibri"/>
              </a:rPr>
              <a:t>Omsorgsfulle vaksne</a:t>
            </a:r>
            <a:endParaRPr lang="nb-NO" sz="1400">
              <a:ea typeface="+mn-lt"/>
              <a:cs typeface="+mn-lt"/>
            </a:endParaRPr>
          </a:p>
          <a:p>
            <a:pPr marL="457200" lvl="1" indent="-182880">
              <a:lnSpc>
                <a:spcPct val="90000"/>
              </a:lnSpc>
              <a:spcBef>
                <a:spcPts val="500"/>
              </a:spcBef>
              <a:buFont typeface="Garamond,Serif" charset="2"/>
              <a:buChar char="◦"/>
            </a:pPr>
            <a:r>
              <a:rPr lang="nb-NO" sz="1400">
                <a:latin typeface="Calibri"/>
                <a:cs typeface="Calibri"/>
              </a:rPr>
              <a:t>Mat</a:t>
            </a:r>
            <a:endParaRPr lang="en-US" sz="1400">
              <a:ea typeface="+mn-lt"/>
              <a:cs typeface="+mn-lt"/>
            </a:endParaRPr>
          </a:p>
          <a:p>
            <a:pPr marL="457200" lvl="1" indent="-182880">
              <a:lnSpc>
                <a:spcPct val="90000"/>
              </a:lnSpc>
              <a:spcBef>
                <a:spcPts val="500"/>
              </a:spcBef>
              <a:buFont typeface="Garamond,Serif" charset="2"/>
              <a:buChar char="◦"/>
            </a:pPr>
            <a:r>
              <a:rPr lang="nb-NO" sz="1400">
                <a:latin typeface="Calibri"/>
                <a:cs typeface="Calibri"/>
              </a:rPr>
              <a:t>Søvn</a:t>
            </a:r>
          </a:p>
          <a:p>
            <a:pPr marL="457200" lvl="1" indent="-182880">
              <a:lnSpc>
                <a:spcPct val="90000"/>
              </a:lnSpc>
              <a:spcBef>
                <a:spcPts val="500"/>
              </a:spcBef>
              <a:buFont typeface="Garamond,Serif" charset="2"/>
              <a:buChar char="◦"/>
            </a:pPr>
            <a:r>
              <a:rPr lang="nb-NO" sz="1400">
                <a:latin typeface="Calibri"/>
                <a:ea typeface="+mn-lt"/>
                <a:cs typeface="+mn-lt"/>
              </a:rPr>
              <a:t>Hygiene</a:t>
            </a:r>
            <a:endParaRPr lang="en-US" sz="1400">
              <a:ea typeface="+mn-lt"/>
              <a:cs typeface="+mn-lt"/>
            </a:endParaRPr>
          </a:p>
          <a:p>
            <a:pPr marL="457200" lvl="1" indent="-182880">
              <a:lnSpc>
                <a:spcPct val="90000"/>
              </a:lnSpc>
              <a:spcBef>
                <a:spcPts val="500"/>
              </a:spcBef>
              <a:buFont typeface="Garamond,Serif" charset="2"/>
              <a:buChar char="◦"/>
            </a:pPr>
            <a:r>
              <a:rPr lang="nb-NO" sz="1400" err="1">
                <a:latin typeface="Calibri"/>
                <a:cs typeface="Calibri"/>
              </a:rPr>
              <a:t>Inkludera</a:t>
            </a:r>
            <a:endParaRPr lang="nb-NO" sz="1400">
              <a:ea typeface="+mn-lt"/>
              <a:cs typeface="+mn-lt"/>
            </a:endParaRPr>
          </a:p>
          <a:p>
            <a:pPr marL="457200" lvl="1" indent="-182880">
              <a:lnSpc>
                <a:spcPct val="90000"/>
              </a:lnSpc>
              <a:spcBef>
                <a:spcPts val="500"/>
              </a:spcBef>
              <a:buFont typeface="Garamond,Serif" charset="2"/>
              <a:buChar char="◦"/>
            </a:pPr>
            <a:r>
              <a:rPr lang="nb-NO" sz="1400">
                <a:latin typeface="Calibri"/>
                <a:cs typeface="Calibri"/>
              </a:rPr>
              <a:t>Trygge rammer – tydeleg vaksen</a:t>
            </a:r>
            <a:endParaRPr lang="nb-NO" sz="14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endParaRPr lang="nb-NO" sz="1400"/>
          </a:p>
          <a:p>
            <a:pPr>
              <a:lnSpc>
                <a:spcPct val="90000"/>
              </a:lnSpc>
            </a:pPr>
            <a:endParaRPr lang="nb-NO" sz="1400"/>
          </a:p>
          <a:p>
            <a:pPr>
              <a:lnSpc>
                <a:spcPct val="90000"/>
              </a:lnSpc>
            </a:pPr>
            <a:endParaRPr lang="nb-NO" sz="1400"/>
          </a:p>
          <a:p>
            <a:pPr>
              <a:lnSpc>
                <a:spcPct val="90000"/>
              </a:lnSpc>
            </a:pPr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3168696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65D0A2-30A7-6944-99E3-A9B95B2E9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nn" sz="3200">
                <a:solidFill>
                  <a:schemeClr val="tx1"/>
                </a:solidFill>
              </a:rPr>
              <a:t>Felles agenda</a:t>
            </a:r>
            <a:endParaRPr lang="nb-NO" sz="3200">
              <a:solidFill>
                <a:schemeClr val="tx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1F86F4-7CB5-2245-BE48-E88ED0662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713" y="407324"/>
            <a:ext cx="8295899" cy="6309360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r>
              <a:rPr lang="nn" sz="4400" b="1" dirty="0"/>
              <a:t>Velkommen ved leiinga</a:t>
            </a:r>
          </a:p>
          <a:p>
            <a:pPr marL="0" indent="0">
              <a:buNone/>
            </a:pPr>
            <a:endParaRPr lang="nn" sz="4400" dirty="0"/>
          </a:p>
          <a:p>
            <a:pPr marL="0" indent="0">
              <a:buNone/>
            </a:pPr>
            <a:r>
              <a:rPr lang="nn" sz="4400" b="1" dirty="0"/>
              <a:t>Diverse info</a:t>
            </a:r>
            <a:endParaRPr lang="nn" sz="4400" dirty="0"/>
          </a:p>
          <a:p>
            <a:r>
              <a:rPr lang="nn" sz="4400" dirty="0"/>
              <a:t>ALLEMED i Time</a:t>
            </a:r>
          </a:p>
          <a:p>
            <a:r>
              <a:rPr lang="nn" sz="4400" dirty="0"/>
              <a:t>Ungdomsteam</a:t>
            </a:r>
          </a:p>
          <a:p>
            <a:r>
              <a:rPr lang="nn" sz="4400" dirty="0"/>
              <a:t>Natteravn</a:t>
            </a:r>
          </a:p>
          <a:p>
            <a:r>
              <a:rPr lang="nn" sz="4400" dirty="0"/>
              <a:t>Familiesenteret </a:t>
            </a:r>
          </a:p>
          <a:p>
            <a:pPr marL="0" indent="0">
              <a:buNone/>
            </a:pPr>
            <a:endParaRPr lang="nn" sz="4400" dirty="0"/>
          </a:p>
          <a:p>
            <a:pPr marL="0" indent="0">
              <a:buNone/>
            </a:pPr>
            <a:r>
              <a:rPr lang="nb-NO" sz="4400" dirty="0"/>
              <a:t>I</a:t>
            </a:r>
            <a:r>
              <a:rPr lang="nn" sz="4400" b="1" dirty="0"/>
              <a:t>nfo om skulen v/leiinga</a:t>
            </a:r>
          </a:p>
          <a:p>
            <a:r>
              <a:rPr lang="nn" sz="4400" dirty="0"/>
              <a:t>Fråver</a:t>
            </a:r>
          </a:p>
          <a:p>
            <a:r>
              <a:rPr lang="nn" sz="4400" dirty="0"/>
              <a:t>Paragraf 9a</a:t>
            </a:r>
          </a:p>
          <a:p>
            <a:r>
              <a:rPr lang="nn" sz="4400" dirty="0"/>
              <a:t>Lærebøker, mobilhotell, kantine, Visma</a:t>
            </a:r>
          </a:p>
          <a:p>
            <a:endParaRPr lang="nn" sz="4400" dirty="0"/>
          </a:p>
          <a:p>
            <a:pPr marL="0" indent="0">
              <a:buNone/>
            </a:pPr>
            <a:r>
              <a:rPr lang="nn" sz="4400" b="1" dirty="0"/>
              <a:t>Trinnet</a:t>
            </a:r>
            <a:r>
              <a:rPr lang="nn" sz="4400" dirty="0"/>
              <a:t> </a:t>
            </a:r>
            <a:r>
              <a:rPr lang="nn" sz="4400" b="1" dirty="0"/>
              <a:t>informerer</a:t>
            </a:r>
            <a:r>
              <a:rPr lang="nn" sz="4400" dirty="0"/>
              <a:t> </a:t>
            </a:r>
          </a:p>
          <a:p>
            <a:r>
              <a:rPr lang="nn" sz="4400" dirty="0"/>
              <a:t>Lærarane på trinnet</a:t>
            </a:r>
          </a:p>
          <a:p>
            <a:r>
              <a:rPr lang="nn" sz="4400" dirty="0"/>
              <a:t>Forventningar</a:t>
            </a:r>
          </a:p>
          <a:p>
            <a:endParaRPr lang="nn" sz="4400" dirty="0"/>
          </a:p>
          <a:p>
            <a:pPr marL="0" indent="0">
              <a:buNone/>
            </a:pPr>
            <a:r>
              <a:rPr lang="nn" sz="4400" b="1" dirty="0"/>
              <a:t>Klassevis</a:t>
            </a:r>
          </a:p>
          <a:p>
            <a:r>
              <a:rPr lang="nn" sz="4400" dirty="0"/>
              <a:t>Diverse info</a:t>
            </a:r>
          </a:p>
          <a:p>
            <a:pPr marL="0" indent="0">
              <a:buNone/>
            </a:pPr>
            <a:endParaRPr lang="nn" sz="4400" dirty="0"/>
          </a:p>
          <a:p>
            <a:pPr marL="0" indent="0">
              <a:buNone/>
            </a:pPr>
            <a:r>
              <a:rPr lang="nn" sz="4400" b="1" dirty="0"/>
              <a:t>Klassekontaktane</a:t>
            </a:r>
          </a:p>
          <a:p>
            <a:r>
              <a:rPr lang="nn" sz="4400" dirty="0"/>
              <a:t>Informasjon</a:t>
            </a:r>
          </a:p>
          <a:p>
            <a:pPr marL="0" indent="0">
              <a:buNone/>
            </a:pPr>
            <a:endParaRPr lang="nn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600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5674970-D9AE-4A4E-B7D1-7C2DBFA83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nb-NO">
                <a:solidFill>
                  <a:schemeClr val="tx1">
                    <a:lumMod val="85000"/>
                    <a:lumOff val="15000"/>
                  </a:schemeClr>
                </a:solidFill>
              </a:rPr>
              <a:t>Kva me forventar av elevar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0D96A5-441D-5347-8807-4CD8E9DDE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Mobilbruk</a:t>
            </a:r>
          </a:p>
          <a:p>
            <a:endParaRPr lang="nb-NO">
              <a:solidFill>
                <a:srgbClr val="FFFFFF"/>
              </a:solidFill>
            </a:endParaRPr>
          </a:p>
          <a:p>
            <a:r>
              <a:rPr lang="nb-NO">
                <a:solidFill>
                  <a:srgbClr val="FFFFFF"/>
                </a:solidFill>
              </a:rPr>
              <a:t>Å være høfleg og respekt</a:t>
            </a:r>
          </a:p>
          <a:p>
            <a:endParaRPr lang="nb-NO">
              <a:solidFill>
                <a:srgbClr val="FFFFFF"/>
              </a:solidFill>
            </a:endParaRPr>
          </a:p>
          <a:p>
            <a:r>
              <a:rPr lang="nb-NO">
                <a:solidFill>
                  <a:srgbClr val="FFFFFF"/>
                </a:solidFill>
              </a:rPr>
              <a:t>Lov å vere ueinig</a:t>
            </a:r>
          </a:p>
          <a:p>
            <a:endParaRPr lang="nb-NO">
              <a:solidFill>
                <a:srgbClr val="FFFFFF"/>
              </a:solidFill>
            </a:endParaRPr>
          </a:p>
          <a:p>
            <a:r>
              <a:rPr lang="nb-NO">
                <a:solidFill>
                  <a:srgbClr val="FFFFFF"/>
                </a:solidFill>
              </a:rPr>
              <a:t>Ein vaksen er ein vaksen (faglærarar, miljørettleirarar, vaskepersonal)</a:t>
            </a:r>
          </a:p>
          <a:p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6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7A68A20-4F30-8E45-9C57-DFE3B629F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nn">
                <a:solidFill>
                  <a:schemeClr val="tx1">
                    <a:lumMod val="85000"/>
                    <a:lumOff val="15000"/>
                  </a:schemeClr>
                </a:solidFill>
              </a:rPr>
              <a:t>Klassevis </a:t>
            </a:r>
            <a:endParaRPr lang="nb-NO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672987-2481-C54A-9054-2B1B84CBF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" b="1">
                <a:solidFill>
                  <a:srgbClr val="FFFFFF"/>
                </a:solidFill>
              </a:rPr>
              <a:t>Diverse info:</a:t>
            </a:r>
          </a:p>
          <a:p>
            <a:r>
              <a:rPr lang="nn">
                <a:solidFill>
                  <a:srgbClr val="FFFFFF"/>
                </a:solidFill>
              </a:rPr>
              <a:t>Oppstarten</a:t>
            </a:r>
          </a:p>
          <a:p>
            <a:r>
              <a:rPr lang="nn">
                <a:solidFill>
                  <a:srgbClr val="FFFFFF"/>
                </a:solidFill>
              </a:rPr>
              <a:t>Vekeplan</a:t>
            </a:r>
          </a:p>
          <a:p>
            <a:r>
              <a:rPr lang="nn">
                <a:solidFill>
                  <a:srgbClr val="FFFFFF"/>
                </a:solidFill>
              </a:rPr>
              <a:t>Visma Min Skole</a:t>
            </a:r>
          </a:p>
          <a:p>
            <a:r>
              <a:rPr lang="nn">
                <a:solidFill>
                  <a:srgbClr val="FFFFFF"/>
                </a:solidFill>
              </a:rPr>
              <a:t>Vurdering</a:t>
            </a:r>
            <a:endParaRPr lang="nb-NO">
              <a:solidFill>
                <a:srgbClr val="FFFFFF"/>
              </a:solidFill>
            </a:endParaRPr>
          </a:p>
          <a:p>
            <a:r>
              <a:rPr lang="nb-NO">
                <a:solidFill>
                  <a:srgbClr val="FFFFFF"/>
                </a:solidFill>
              </a:rPr>
              <a:t>Klassekontakt</a:t>
            </a:r>
          </a:p>
          <a:p>
            <a:r>
              <a:rPr lang="nb-NO">
                <a:solidFill>
                  <a:srgbClr val="FFFFFF"/>
                </a:solidFill>
              </a:rPr>
              <a:t>Utviklingssamtalar</a:t>
            </a:r>
            <a:r>
              <a:rPr lang="nn">
                <a:solidFill>
                  <a:srgbClr val="FFFFFF"/>
                </a:solidFill>
              </a:rPr>
              <a:t> </a:t>
            </a:r>
          </a:p>
          <a:p>
            <a:r>
              <a:rPr lang="nn">
                <a:solidFill>
                  <a:srgbClr val="FFFFFF"/>
                </a:solidFill>
              </a:rPr>
              <a:t>Spørsmål?</a:t>
            </a:r>
          </a:p>
        </p:txBody>
      </p:sp>
    </p:spTree>
    <p:extLst>
      <p:ext uri="{BB962C8B-B14F-4D97-AF65-F5344CB8AC3E}">
        <p14:creationId xmlns:p14="http://schemas.microsoft.com/office/powerpoint/2010/main" val="3119625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4BC650-C6D4-7D47-80C1-F558E45CE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nn"/>
              <a:t>Klassevis</a:t>
            </a:r>
            <a:endParaRPr lang="nb-NO"/>
          </a:p>
        </p:txBody>
      </p:sp>
      <p:pic>
        <p:nvPicPr>
          <p:cNvPr id="26" name="Picture 25" descr="Diner-restaurant">
            <a:extLst>
              <a:ext uri="{FF2B5EF4-FFF2-40B4-BE49-F238E27FC236}">
                <a16:creationId xmlns:a16="http://schemas.microsoft.com/office/drawing/2014/main" id="{5CACB74B-611D-2851-3969-4B02AFC177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99" r="31228" b="1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4" name="Plassholder for innhold 2">
            <a:extLst>
              <a:ext uri="{FF2B5EF4-FFF2-40B4-BE49-F238E27FC236}">
                <a16:creationId xmlns:a16="http://schemas.microsoft.com/office/drawing/2014/main" id="{F237AE43-EA22-FF4D-BCB2-4F134A375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160589"/>
            <a:ext cx="642444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/>
              <a:t>Ting å </a:t>
            </a:r>
            <a:r>
              <a:rPr lang="nb-NO" b="1" err="1"/>
              <a:t>hugse</a:t>
            </a:r>
            <a:r>
              <a:rPr lang="nb-NO" b="1"/>
              <a:t> på:</a:t>
            </a:r>
            <a:endParaRPr lang="nn" b="1"/>
          </a:p>
          <a:p>
            <a:r>
              <a:rPr lang="nn"/>
              <a:t>iPad</a:t>
            </a:r>
          </a:p>
          <a:p>
            <a:r>
              <a:rPr lang="nn"/>
              <a:t>Mat og søvn</a:t>
            </a:r>
          </a:p>
          <a:p>
            <a:r>
              <a:rPr lang="nn"/>
              <a:t>Klede til kroppsøving</a:t>
            </a:r>
            <a:endParaRPr lang="nb-NO"/>
          </a:p>
          <a:p>
            <a:r>
              <a:rPr lang="nn"/>
              <a:t>Heimearbeid</a:t>
            </a:r>
          </a:p>
          <a:p>
            <a:r>
              <a:rPr lang="nn"/>
              <a:t>Sosialt tiltak v/klassekontaktane?</a:t>
            </a:r>
          </a:p>
        </p:txBody>
      </p:sp>
    </p:spTree>
    <p:extLst>
      <p:ext uri="{BB962C8B-B14F-4D97-AF65-F5344CB8AC3E}">
        <p14:creationId xmlns:p14="http://schemas.microsoft.com/office/powerpoint/2010/main" val="99165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 5"/>
          <p:cNvSpPr>
            <a:spLocks noGrp="1"/>
          </p:cNvSpPr>
          <p:nvPr>
            <p:ph idx="1"/>
          </p:nvPr>
        </p:nvSpPr>
        <p:spPr>
          <a:xfrm>
            <a:off x="79513" y="362975"/>
            <a:ext cx="2930702" cy="9380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4800" noProof="1">
                <a:solidFill>
                  <a:schemeClr val="tx1"/>
                </a:solidFill>
                <a:latin typeface="Footlight MT Light" panose="0204060206030A020304" pitchFamily="18" charset="0"/>
              </a:rPr>
              <a:t>Personalet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idx="4294967295"/>
          </p:nvPr>
        </p:nvSpPr>
        <p:spPr>
          <a:xfrm>
            <a:off x="5703391" y="1085381"/>
            <a:ext cx="2051050" cy="3298825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 algn="ctr">
              <a:buNone/>
            </a:pPr>
            <a:endParaRPr lang="nb-NO" sz="1600"/>
          </a:p>
          <a:p>
            <a:pPr marL="45720" indent="0" algn="ctr">
              <a:buNone/>
            </a:pPr>
            <a:r>
              <a:rPr lang="nb-NO" sz="1600" b="1" u="sng"/>
              <a:t>10.trinn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-NO" sz="1600"/>
              <a:t>Ragnhild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-NO" sz="1600"/>
              <a:t>Ådne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-NO" sz="1600"/>
              <a:t>Monica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-NO" sz="1600"/>
              <a:t>Siw</a:t>
            </a:r>
          </a:p>
          <a:p>
            <a:pPr marL="45720" indent="0" algn="ctr">
              <a:buNone/>
            </a:pPr>
            <a:r>
              <a:rPr lang="nn" sz="1600"/>
              <a:t>Andreas</a:t>
            </a:r>
          </a:p>
          <a:p>
            <a:pPr marL="45720" indent="0" algn="ctr">
              <a:buNone/>
            </a:pPr>
            <a:r>
              <a:rPr lang="nb-NO" sz="1600"/>
              <a:t>Siri</a:t>
            </a:r>
            <a:endParaRPr lang="nn" sz="1600"/>
          </a:p>
          <a:p>
            <a:pPr marL="45720" indent="0" algn="ctr">
              <a:buNone/>
            </a:pPr>
            <a:r>
              <a:rPr lang="nn" sz="1600"/>
              <a:t>Jorunn</a:t>
            </a:r>
            <a:endParaRPr lang="nb-NO" sz="1600"/>
          </a:p>
          <a:p>
            <a:pPr marL="45720" indent="0" algn="ctr">
              <a:buNone/>
            </a:pPr>
            <a:endParaRPr lang="nb-NO" sz="1600"/>
          </a:p>
        </p:txBody>
      </p:sp>
      <p:sp>
        <p:nvSpPr>
          <p:cNvPr id="5" name="Plassholder for innhold 1"/>
          <p:cNvSpPr txBox="1">
            <a:spLocks/>
          </p:cNvSpPr>
          <p:nvPr/>
        </p:nvSpPr>
        <p:spPr>
          <a:xfrm>
            <a:off x="458940" y="1271753"/>
            <a:ext cx="2171848" cy="35282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775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nb-NO" b="1" u="sng"/>
              <a:t>8.Trinn</a:t>
            </a:r>
          </a:p>
          <a:p>
            <a:pPr marL="45720" indent="0" algn="ctr">
              <a:buFont typeface="Arial" pitchFamily="34" charset="0"/>
              <a:buNone/>
            </a:pPr>
            <a:r>
              <a:rPr lang="nb-NO" b="1"/>
              <a:t>Rune 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-NO" b="1"/>
              <a:t>Stig Rune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-NO" b="1"/>
              <a:t>Trude</a:t>
            </a:r>
          </a:p>
          <a:p>
            <a:pPr marL="45720" indent="0" algn="ctr">
              <a:buNone/>
            </a:pPr>
            <a:r>
              <a:rPr lang="nn-NO" b="1"/>
              <a:t>Dagny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" b="1"/>
              <a:t>Signe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" b="1"/>
              <a:t>Simon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" b="1"/>
              <a:t>Ole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" b="1"/>
              <a:t>Monica</a:t>
            </a:r>
            <a:endParaRPr lang="nn-NO" b="1"/>
          </a:p>
        </p:txBody>
      </p:sp>
      <p:sp>
        <p:nvSpPr>
          <p:cNvPr id="7" name="Plassholder for innhold 1"/>
          <p:cNvSpPr txBox="1">
            <a:spLocks/>
          </p:cNvSpPr>
          <p:nvPr/>
        </p:nvSpPr>
        <p:spPr>
          <a:xfrm>
            <a:off x="3010215" y="1130183"/>
            <a:ext cx="2051184" cy="36405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nb-NO" sz="1600" b="1" u="sng"/>
              <a:t>9.trinn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-NO" sz="1600"/>
              <a:t>Laila</a:t>
            </a:r>
          </a:p>
          <a:p>
            <a:pPr marL="45720" indent="0" algn="ctr">
              <a:buFont typeface="Arial" pitchFamily="34" charset="0"/>
              <a:buNone/>
            </a:pPr>
            <a:r>
              <a:rPr lang="nb-NO" sz="1600"/>
              <a:t>Malene</a:t>
            </a:r>
          </a:p>
          <a:p>
            <a:pPr marL="45720" indent="0" algn="ctr">
              <a:buNone/>
            </a:pPr>
            <a:r>
              <a:rPr lang="nn-NO" sz="1600"/>
              <a:t>Kristian</a:t>
            </a:r>
          </a:p>
          <a:p>
            <a:pPr marL="45720" indent="0" algn="ctr">
              <a:buFont typeface="Arial" pitchFamily="34" charset="0"/>
              <a:buNone/>
            </a:pPr>
            <a:r>
              <a:rPr lang="nb-NO" sz="1600"/>
              <a:t>Sven</a:t>
            </a:r>
            <a:endParaRPr lang="nn-NO" sz="1600"/>
          </a:p>
          <a:p>
            <a:pPr marL="45720" indent="0" algn="ctr">
              <a:buFont typeface="Arial" pitchFamily="34" charset="0"/>
              <a:buNone/>
            </a:pPr>
            <a:r>
              <a:rPr lang="nn-NO" sz="1600"/>
              <a:t>Arild</a:t>
            </a:r>
            <a:endParaRPr lang="nn" sz="1600"/>
          </a:p>
          <a:p>
            <a:pPr marL="45720" indent="0" algn="ctr">
              <a:buFont typeface="Arial" pitchFamily="34" charset="0"/>
              <a:buNone/>
            </a:pPr>
            <a:r>
              <a:rPr lang="nn" sz="1600"/>
              <a:t>Diana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" sz="1600"/>
              <a:t>Henrik</a:t>
            </a:r>
            <a:endParaRPr lang="nn-NO" sz="1600"/>
          </a:p>
          <a:p>
            <a:pPr marL="45720" indent="0" algn="ctr">
              <a:buFont typeface="Arial" pitchFamily="34" charset="0"/>
              <a:buNone/>
            </a:pPr>
            <a:endParaRPr lang="nb-NO" sz="1600"/>
          </a:p>
        </p:txBody>
      </p:sp>
      <p:sp>
        <p:nvSpPr>
          <p:cNvPr id="8" name="Plassholder for innhold 1"/>
          <p:cNvSpPr txBox="1">
            <a:spLocks/>
          </p:cNvSpPr>
          <p:nvPr/>
        </p:nvSpPr>
        <p:spPr>
          <a:xfrm>
            <a:off x="8312906" y="3044929"/>
            <a:ext cx="3518449" cy="38130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nb-NO" sz="1600" b="1" u="sng"/>
              <a:t>Administrasjon</a:t>
            </a:r>
          </a:p>
          <a:p>
            <a:pPr marL="45720" indent="0" algn="ctr">
              <a:buFont typeface="Arial" pitchFamily="34" charset="0"/>
              <a:buNone/>
            </a:pPr>
            <a:endParaRPr lang="nb-NO" sz="1600"/>
          </a:p>
          <a:p>
            <a:pPr marL="45720" indent="0" algn="ctr">
              <a:buFont typeface="Arial" pitchFamily="34" charset="0"/>
              <a:buNone/>
            </a:pPr>
            <a:r>
              <a:rPr lang="nb-NO" sz="1600"/>
              <a:t>Karl Inge (rektor)</a:t>
            </a:r>
          </a:p>
          <a:p>
            <a:pPr marL="45720" indent="0" algn="ctr">
              <a:buFont typeface="Arial" pitchFamily="34" charset="0"/>
              <a:buNone/>
            </a:pPr>
            <a:r>
              <a:rPr lang="nb-NO" sz="1600"/>
              <a:t>Susanne (</a:t>
            </a:r>
            <a:r>
              <a:rPr lang="nb-NO" sz="1600" err="1"/>
              <a:t>avdelingsleiar</a:t>
            </a:r>
            <a:r>
              <a:rPr lang="nb-NO" sz="1600"/>
              <a:t> + </a:t>
            </a:r>
            <a:r>
              <a:rPr lang="nb-NO" sz="1600" err="1"/>
              <a:t>spes.ped</a:t>
            </a:r>
            <a:r>
              <a:rPr lang="nb-NO" sz="1600"/>
              <a:t>-koordinator+ (</a:t>
            </a:r>
            <a:r>
              <a:rPr lang="nb-NO" sz="1600" err="1"/>
              <a:t>sosialrådgjevar</a:t>
            </a:r>
            <a:r>
              <a:rPr lang="nb-NO" sz="1600"/>
              <a:t>)</a:t>
            </a:r>
          </a:p>
          <a:p>
            <a:pPr marL="45720" indent="0" algn="ctr">
              <a:buFont typeface="Arial" pitchFamily="34" charset="0"/>
              <a:buNone/>
            </a:pPr>
            <a:r>
              <a:rPr lang="nb-NO" sz="1600"/>
              <a:t>Monika (</a:t>
            </a:r>
            <a:r>
              <a:rPr lang="nb-NO" sz="1600" err="1"/>
              <a:t>saksbehandlar+skulebibliotek</a:t>
            </a:r>
            <a:r>
              <a:rPr lang="nb-NO" sz="1600"/>
              <a:t>) </a:t>
            </a:r>
          </a:p>
          <a:p>
            <a:pPr marL="45720" indent="0" algn="ctr">
              <a:buFont typeface="Arial" pitchFamily="34" charset="0"/>
              <a:buNone/>
            </a:pPr>
            <a:r>
              <a:rPr lang="nb-NO" sz="1600"/>
              <a:t>Jorunn (</a:t>
            </a:r>
            <a:r>
              <a:rPr lang="nb-NO" sz="1600" err="1"/>
              <a:t>yrkesrådgjevar</a:t>
            </a:r>
            <a:r>
              <a:rPr lang="nb-NO"/>
              <a:t>)</a:t>
            </a:r>
          </a:p>
          <a:p>
            <a:pPr marL="45720" indent="0" algn="ctr">
              <a:buFont typeface="Arial" pitchFamily="34" charset="0"/>
              <a:buNone/>
            </a:pPr>
            <a:endParaRPr lang="nb-NO"/>
          </a:p>
          <a:p>
            <a:pPr marL="45720" indent="0" algn="ctr">
              <a:buFont typeface="Arial" pitchFamily="34" charset="0"/>
              <a:buNone/>
            </a:pPr>
            <a:endParaRPr lang="nb-NO"/>
          </a:p>
        </p:txBody>
      </p:sp>
      <p:sp>
        <p:nvSpPr>
          <p:cNvPr id="9" name="Plassholder for innhold 1"/>
          <p:cNvSpPr txBox="1">
            <a:spLocks/>
          </p:cNvSpPr>
          <p:nvPr/>
        </p:nvSpPr>
        <p:spPr>
          <a:xfrm>
            <a:off x="631060" y="5172514"/>
            <a:ext cx="5072332" cy="13225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850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nb-NO" err="1">
                <a:solidFill>
                  <a:schemeClr val="tx1"/>
                </a:solidFill>
              </a:rPr>
              <a:t>Helsesjukepleiar</a:t>
            </a:r>
            <a:r>
              <a:rPr lang="nb-NO">
                <a:solidFill>
                  <a:schemeClr val="tx1"/>
                </a:solidFill>
              </a:rPr>
              <a:t>: Siri </a:t>
            </a:r>
            <a:r>
              <a:rPr lang="nb-NO" err="1">
                <a:solidFill>
                  <a:schemeClr val="tx1"/>
                </a:solidFill>
              </a:rPr>
              <a:t>Stueland</a:t>
            </a:r>
            <a:r>
              <a:rPr lang="nb-NO">
                <a:solidFill>
                  <a:schemeClr val="tx1"/>
                </a:solidFill>
              </a:rPr>
              <a:t> </a:t>
            </a:r>
            <a:r>
              <a:rPr lang="nn">
                <a:solidFill>
                  <a:schemeClr val="tx1"/>
                </a:solidFill>
              </a:rPr>
              <a:t>(torsdag) Angsumalin (mandag)</a:t>
            </a:r>
            <a:r>
              <a:rPr lang="nb-NO">
                <a:solidFill>
                  <a:schemeClr val="tx1"/>
                </a:solidFill>
              </a:rPr>
              <a:t> 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-NO">
                <a:solidFill>
                  <a:schemeClr val="tx1"/>
                </a:solidFill>
              </a:rPr>
              <a:t>PPT: Heidi Håland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-NO">
                <a:solidFill>
                  <a:schemeClr val="tx1"/>
                </a:solidFill>
              </a:rPr>
              <a:t>Skulebibliotek: Monika G. Mageland</a:t>
            </a:r>
            <a:endParaRPr lang="nb-NO">
              <a:solidFill>
                <a:schemeClr val="tx1"/>
              </a:solidFill>
            </a:endParaRPr>
          </a:p>
        </p:txBody>
      </p:sp>
      <p:sp>
        <p:nvSpPr>
          <p:cNvPr id="10" name="Plassholder for innhold 1"/>
          <p:cNvSpPr txBox="1">
            <a:spLocks/>
          </p:cNvSpPr>
          <p:nvPr/>
        </p:nvSpPr>
        <p:spPr>
          <a:xfrm>
            <a:off x="8688458" y="449113"/>
            <a:ext cx="2512942" cy="24517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700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nn-NO" b="1" u="sng"/>
              <a:t>Miljøteam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" sz="2600"/>
              <a:t>Miriam</a:t>
            </a:r>
            <a:endParaRPr lang="nn-NO" sz="2600"/>
          </a:p>
          <a:p>
            <a:pPr marL="45720" indent="0" algn="ctr">
              <a:buFont typeface="Arial" pitchFamily="34" charset="0"/>
              <a:buNone/>
            </a:pPr>
            <a:r>
              <a:rPr lang="nn-NO" sz="2600"/>
              <a:t>Eli</a:t>
            </a:r>
            <a:r>
              <a:rPr lang="nn" sz="2600"/>
              <a:t>ne</a:t>
            </a:r>
            <a:endParaRPr lang="nn-NO" sz="2600"/>
          </a:p>
          <a:p>
            <a:pPr marL="45720" indent="0" algn="ctr">
              <a:buFont typeface="Arial" pitchFamily="34" charset="0"/>
              <a:buNone/>
            </a:pPr>
            <a:r>
              <a:rPr lang="nn-NO" sz="2600"/>
              <a:t>Marie</a:t>
            </a:r>
            <a:endParaRPr lang="nn" sz="2600"/>
          </a:p>
          <a:p>
            <a:pPr marL="45720" indent="0" algn="ctr">
              <a:buFont typeface="Arial" pitchFamily="34" charset="0"/>
              <a:buNone/>
            </a:pPr>
            <a:r>
              <a:rPr lang="nn" sz="2600"/>
              <a:t>+ ukjent</a:t>
            </a:r>
            <a:endParaRPr lang="nn-NO" sz="2600"/>
          </a:p>
          <a:p>
            <a:pPr marL="45720" indent="0" algn="ctr">
              <a:buFont typeface="Arial" pitchFamily="34" charset="0"/>
              <a:buNone/>
            </a:pPr>
            <a:r>
              <a:rPr lang="nn-NO" sz="2600" b="1"/>
              <a:t>Bjarne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8AFD4D16-A7BA-DB42-823E-A115C9BE6579}"/>
              </a:ext>
            </a:extLst>
          </p:cNvPr>
          <p:cNvSpPr txBox="1"/>
          <p:nvPr/>
        </p:nvSpPr>
        <p:spPr>
          <a:xfrm>
            <a:off x="5964578" y="4648366"/>
            <a:ext cx="1968928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u="sng"/>
              <a:t>Laget (LLE):</a:t>
            </a:r>
          </a:p>
          <a:p>
            <a:endParaRPr lang="nb-NO" b="1" u="sng"/>
          </a:p>
          <a:p>
            <a:r>
              <a:rPr lang="nb-NO" sz="1600"/>
              <a:t>Karl Inge</a:t>
            </a:r>
          </a:p>
          <a:p>
            <a:r>
              <a:rPr lang="nb-NO" sz="1600"/>
              <a:t>Susanne</a:t>
            </a:r>
          </a:p>
          <a:p>
            <a:r>
              <a:rPr lang="nb-NO" sz="1600"/>
              <a:t>Jorunn </a:t>
            </a:r>
          </a:p>
          <a:p>
            <a:r>
              <a:rPr lang="nb-NO" sz="1600"/>
              <a:t>Heidi </a:t>
            </a:r>
          </a:p>
          <a:p>
            <a:r>
              <a:rPr lang="nb-NO" sz="1600"/>
              <a:t>Siri</a:t>
            </a:r>
          </a:p>
          <a:p>
            <a:r>
              <a:rPr lang="nb-NO" sz="1600"/>
              <a:t>Jorunn</a:t>
            </a:r>
          </a:p>
        </p:txBody>
      </p:sp>
    </p:spTree>
    <p:extLst>
      <p:ext uri="{BB962C8B-B14F-4D97-AF65-F5344CB8AC3E}">
        <p14:creationId xmlns:p14="http://schemas.microsoft.com/office/powerpoint/2010/main" val="284469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klær, person, utendørs, sko&#10;&#10;Automatisk generert beskrivelse">
            <a:extLst>
              <a:ext uri="{FF2B5EF4-FFF2-40B4-BE49-F238E27FC236}">
                <a16:creationId xmlns:a16="http://schemas.microsoft.com/office/drawing/2014/main" id="{EA696C10-A6CC-CFB7-3024-4C64F1C91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96" r="30267" b="909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3825845-29B1-AE1A-629D-ECDFACBE0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3869" y="288404"/>
            <a:ext cx="3887839" cy="23721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4600">
                <a:cs typeface="Calibri Light"/>
              </a:rPr>
              <a:t>Time Ungdomsteam</a:t>
            </a:r>
            <a:endParaRPr lang="nb-NO" sz="460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A992521-BA42-2AD8-D0C3-519C13EA3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3868" y="3101877"/>
            <a:ext cx="4435241" cy="2095274"/>
          </a:xfrm>
        </p:spPr>
        <p:txBody>
          <a:bodyPr vert="horz" lIns="91440" tIns="45720" rIns="91440" bIns="4572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nb-NO" sz="2000">
                <a:cs typeface="Calibri"/>
              </a:rPr>
              <a:t>Monica Skretting Grude          </a:t>
            </a:r>
          </a:p>
          <a:p>
            <a:pPr algn="l">
              <a:lnSpc>
                <a:spcPct val="90000"/>
              </a:lnSpc>
            </a:pPr>
            <a:r>
              <a:rPr lang="nb-NO" sz="2000">
                <a:cs typeface="Calibri"/>
              </a:rPr>
              <a:t>Eivind Smith Svendsen</a:t>
            </a:r>
          </a:p>
          <a:p>
            <a:pPr algn="l">
              <a:lnSpc>
                <a:spcPct val="90000"/>
              </a:lnSpc>
            </a:pPr>
            <a:r>
              <a:rPr lang="nb-NO" sz="2000">
                <a:cs typeface="Calibri"/>
              </a:rPr>
              <a:t>  Sara Sommerstad </a:t>
            </a:r>
            <a:r>
              <a:rPr lang="nb-NO" sz="2000" err="1">
                <a:cs typeface="Calibri"/>
              </a:rPr>
              <a:t>Tjelmeland</a:t>
            </a:r>
            <a:r>
              <a:rPr lang="nb-NO" sz="2000">
                <a:cs typeface="Calibri"/>
              </a:rPr>
              <a:t>        </a:t>
            </a:r>
          </a:p>
          <a:p>
            <a:pPr>
              <a:lnSpc>
                <a:spcPct val="90000"/>
              </a:lnSpc>
            </a:pPr>
            <a:r>
              <a:rPr lang="nb-NO" sz="2000">
                <a:cs typeface="Calibri"/>
              </a:rPr>
              <a:t> </a:t>
            </a:r>
            <a:r>
              <a:rPr lang="nb-NO" sz="2000">
                <a:ea typeface="+mn-lt"/>
                <a:cs typeface="+mn-lt"/>
                <a:hlinkClick r:id="rId3"/>
              </a:rPr>
              <a:t>Ungdomsteam - Hovedportal (time.kommune.no)</a:t>
            </a:r>
            <a:endParaRPr lang="nb-NO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1290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person&#10;&#10;Automatisk generert beskrivelse">
            <a:extLst>
              <a:ext uri="{FF2B5EF4-FFF2-40B4-BE49-F238E27FC236}">
                <a16:creationId xmlns:a16="http://schemas.microsoft.com/office/drawing/2014/main" id="{AB5DD211-10CB-464F-89BC-80AAE33CD0A7}"/>
              </a:ext>
            </a:extLst>
          </p:cNvPr>
          <p:cNvPicPr/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6" b="8442"/>
          <a:stretch/>
        </p:blipFill>
        <p:spPr>
          <a:xfrm>
            <a:off x="-8825" y="-5610"/>
            <a:ext cx="12192000" cy="68580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933D397F-4111-984B-9F25-28937CB85C26}"/>
              </a:ext>
            </a:extLst>
          </p:cNvPr>
          <p:cNvSpPr/>
          <p:nvPr/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>
              <a:spcBef>
                <a:spcPct val="0"/>
              </a:spcBef>
              <a:spcAft>
                <a:spcPts val="600"/>
              </a:spcAft>
              <a:tabLst>
                <a:tab pos="1928495" algn="l"/>
              </a:tabLst>
            </a:pPr>
            <a:r>
              <a:rPr lang="en-US" sz="36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NATTERAVNER SKAPER TRYGGHET</a:t>
            </a:r>
            <a:endParaRPr lang="en-US" sz="360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13F4D3B-4A6C-C549-8074-ED3DD8DAB4B0}"/>
              </a:ext>
            </a:extLst>
          </p:cNvPr>
          <p:cNvSpPr/>
          <p:nvPr/>
        </p:nvSpPr>
        <p:spPr>
          <a:xfrm>
            <a:off x="2113722" y="1504122"/>
            <a:ext cx="9390890" cy="4407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buFont typeface="Wingdings 3" charset="2"/>
              <a:buChar char=""/>
              <a:tabLst>
                <a:tab pos="1928495" algn="l"/>
              </a:tabLst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STORT BEHOV FOR NYE NATTERAVNAR</a:t>
            </a:r>
          </a:p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buFont typeface="Wingdings 3" charset="2"/>
              <a:buChar char=""/>
              <a:tabLst>
                <a:tab pos="1928495" algn="l"/>
              </a:tabLst>
            </a:pPr>
            <a:endParaRPr lang="en-US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buFont typeface="Wingdings 3" charset="2"/>
              <a:buChar char=""/>
              <a:tabLst>
                <a:tab pos="1928495" algn="l"/>
              </a:tabLst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Ca 1 gong i halvåret. LAURDAGAR (ORSTAD PÅ FREDAG)</a:t>
            </a: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buFont typeface="Wingdings 3" charset="2"/>
              <a:buChar char=""/>
              <a:tabLst>
                <a:tab pos="1928495" algn="l"/>
              </a:tabLst>
            </a:pPr>
            <a:endParaRPr lang="en-US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buFont typeface="Wingdings 3" charset="2"/>
              <a:buChar char=""/>
              <a:tabLst>
                <a:tab pos="1928495" algn="l"/>
              </a:tabLst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FAU TOK INITIATIV: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tabLst>
                <a:tab pos="1928495" algn="l"/>
              </a:tabLst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    GJØRE KVERNALAND TIL ET TRYGGERE STED. DEMPE RUS, VOLDS OG SKADEVERKSPROBLEMATIKK.</a:t>
            </a: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buFont typeface="Wingdings 3" charset="2"/>
              <a:buChar char=""/>
              <a:tabLst>
                <a:tab pos="1928495" algn="l"/>
              </a:tabLst>
            </a:pP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buFont typeface="Wingdings 3" charset="2"/>
              <a:buChar char=""/>
              <a:tabLst>
                <a:tab pos="1928495" algn="l"/>
              </a:tabLst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VIKTIGHETEN AV AT FORELDRE BIDRAR. TILSTEDEVÆRELSEN AV EDRU VOKSNE</a:t>
            </a: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buFont typeface="Wingdings 3" charset="2"/>
              <a:buChar char=""/>
            </a:pP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buFont typeface="Wingdings 3" charset="2"/>
              <a:buChar char=""/>
              <a:tabLst>
                <a:tab pos="1928495" algn="l"/>
              </a:tabLst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«DÆ Æ JABNÅ SÅ DRÆGE»</a:t>
            </a: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buFont typeface="Wingdings 3" charset="2"/>
              <a:buChar char=""/>
              <a:tabLst>
                <a:tab pos="1928495" algn="l"/>
              </a:tabLst>
            </a:pP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buFont typeface="Wingdings 3" charset="2"/>
              <a:buChar char=""/>
              <a:tabLst>
                <a:tab pos="1928495" algn="l"/>
              </a:tabLst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VÆRE TILGJENGELIG OG OBSERVERE. TILKALLE POLITI VED BEHOV</a:t>
            </a: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buFont typeface="Wingdings 3" charset="2"/>
              <a:buChar char=""/>
              <a:tabLst>
                <a:tab pos="1928495" algn="l"/>
              </a:tabLst>
            </a:pP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buFont typeface="Wingdings 3" charset="2"/>
              <a:buChar char=""/>
              <a:tabLst>
                <a:tab pos="1928495" algn="l"/>
              </a:tabLst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ORGANISERING – LUKKET FACEBOOK GRUPPE “FRØYLAND NATTERAVNER” ELLER TLF: 90974376</a:t>
            </a: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buFont typeface="Wingdings 3" charset="2"/>
              <a:buChar char=""/>
              <a:tabLst>
                <a:tab pos="1928495" algn="l"/>
              </a:tabLst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ANNE LOVISE SKAILAND</a:t>
            </a:r>
          </a:p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buFont typeface="Wingdings 3" charset="2"/>
              <a:buChar char=""/>
              <a:tabLst>
                <a:tab pos="1928495" algn="l"/>
              </a:tabLst>
            </a:pPr>
            <a:endParaRPr lang="en-US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buFont typeface="Wingdings 3" charset="2"/>
              <a:buChar char=""/>
              <a:tabLst>
                <a:tab pos="1928495" algn="l"/>
              </a:tabLst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OPPMØTE/UTSTYR: EXTRA KVERNALAND KL. 20.00</a:t>
            </a:r>
          </a:p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buFont typeface="Wingdings 3" charset="2"/>
              <a:buChar char=""/>
              <a:tabLst>
                <a:tab pos="1928495" algn="l"/>
              </a:tabLst>
            </a:pPr>
            <a:endParaRPr lang="en-US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buFont typeface="Wingdings 3" charset="2"/>
              <a:buChar char=""/>
              <a:tabLst>
                <a:tab pos="1928495" algn="l"/>
              </a:tabLst>
            </a:pPr>
            <a:endParaRPr lang="en-US" sz="1400" b="1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buFont typeface="Wingdings 3" charset="2"/>
              <a:buChar char=""/>
              <a:tabLst>
                <a:tab pos="1928495" algn="l"/>
              </a:tabLst>
            </a:pP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4877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5E77863-0F88-E64D-8714-CA5877AA24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81400" y="228600"/>
            <a:ext cx="6781800" cy="1752600"/>
          </a:xfrm>
        </p:spPr>
        <p:txBody>
          <a:bodyPr/>
          <a:lstStyle/>
          <a:p>
            <a:pPr algn="ctr" eaLnBrk="1" hangingPunct="1"/>
            <a:r>
              <a:rPr lang="nn-NO" altLang="nb-NO" sz="6600"/>
              <a:t>Familiesenteret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B751136-8258-3F49-A65F-C5FA77888E2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1676400"/>
            <a:ext cx="6400800" cy="3200400"/>
          </a:xfrm>
        </p:spPr>
        <p:txBody>
          <a:bodyPr/>
          <a:lstStyle/>
          <a:p>
            <a:pPr eaLnBrk="1" hangingPunct="1"/>
            <a:r>
              <a:rPr lang="nn-NO" altLang="nb-NO" sz="2800"/>
              <a:t>Eit ressurssenter for familiar </a:t>
            </a:r>
            <a:endParaRPr lang="nn-NO" altLang="nb-NO" sz="2800">
              <a:cs typeface="Arial"/>
            </a:endParaRPr>
          </a:p>
          <a:p>
            <a:pPr eaLnBrk="1" hangingPunct="1"/>
            <a:r>
              <a:rPr lang="nn-NO" altLang="nb-NO" sz="2800"/>
              <a:t>i Time kommune</a:t>
            </a:r>
            <a:endParaRPr lang="nn-NO" altLang="nb-NO" sz="2800">
              <a:cs typeface="Arial"/>
            </a:endParaRPr>
          </a:p>
        </p:txBody>
      </p:sp>
      <p:pic>
        <p:nvPicPr>
          <p:cNvPr id="3076" name="Picture 8" descr="image014">
            <a:extLst>
              <a:ext uri="{FF2B5EF4-FFF2-40B4-BE49-F238E27FC236}">
                <a16:creationId xmlns:a16="http://schemas.microsoft.com/office/drawing/2014/main" id="{447DBA7D-D82A-FF42-8E18-E8C98F0A6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876800"/>
            <a:ext cx="213360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Bilde 2">
            <a:extLst>
              <a:ext uri="{FF2B5EF4-FFF2-40B4-BE49-F238E27FC236}">
                <a16:creationId xmlns:a16="http://schemas.microsoft.com/office/drawing/2014/main" id="{4463EC5B-C108-7545-ACE6-5B658F84F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2743200"/>
            <a:ext cx="4295775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E1CD8A9C-1D56-AE4F-B97E-CD107B7742EF}"/>
              </a:ext>
            </a:extLst>
          </p:cNvPr>
          <p:cNvSpPr txBox="1"/>
          <p:nvPr/>
        </p:nvSpPr>
        <p:spPr>
          <a:xfrm>
            <a:off x="7969250" y="3430589"/>
            <a:ext cx="1905000" cy="923925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>
              <a:defRPr/>
            </a:pPr>
            <a:r>
              <a:rPr lang="nn-NO" b="1">
                <a:cs typeface="Arial"/>
              </a:rPr>
              <a:t>Me held til i 2.etg på Bryne helsestasjon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20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</p:grpSp>
      <p:sp>
        <p:nvSpPr>
          <p:cNvPr id="48" name="Rectangle 3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3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51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52" name="Isosceles Triangle 3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53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54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55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56" name="Isosceles Triangle 4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57" name="Isosceles Triangle 4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utoShape 2" descr="data:image/jpg;base64,%20/9j/4AAQSkZJRgABAQEAYABgAAD/2wBDAAUDBAQEAwUEBAQFBQUGBwwIBwcHBw8LCwkMEQ8SEhEPERETFhwXExQaFRERGCEYGh0dHx8fExciJCIeJBweHx7/2wBDAQUFBQcGBw4ICA4eFBEUHh4eHh4eHh4eHh4eHh4eHh4eHh4eHh4eHh4eHh4eHh4eHh4eHh4eHh4eHh4eHh4eHh7/wAARCADR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OOPQUwgdcdPSn7qYfrXMzqPMPHkgk8S3Az9xVX9M/1r0HSE8rSbSPptgQfoK818RN9o8S3nOd05T8jj+lepRrtiVemFAoYiG8tre7hMV1CkqHswzXHa54Pdd0ulvu/wCmTnkfQ967c9KiLfWgDyI/arG5H+st5kP0IrptH8Yyx4i1JfMXp5qD5h9R3rqdU0+y1GLy7qEP6MOGH41xGteFbu1JlsybmEc4H3wPp3oFsd1Z3tteQ+dbTLKPVT0qbcc8Hg15HaXV1Y3HmW8jwyL15x+YrrNG8XpIVi1FRE3/AD1UfKfqO1KwXPWvhTrZ0Px5pl6z7Yml8iYnpsf5T+RIP4V7t8e9I/tb4fXM6pmewcXC+u0cN+h/Svli2nWRFkhkV1PIZTmvr/wXqEPir4fWVxcYkF5Z+TcD/axsf+tc1ZcslItHyK5HpTSwzVrxBYzaTrF5ps/+stpniPvg4z+NZ5bk10Ejyx5o3cdeajzTSaAJRIaV5PlHrkVCD2pJGAwOvPNAy00gGW545NeV2x+0a7GOT5lyP1avSbyXZbSv0Cxsf0rznwwhk1+zz18zd+QJ/pQhM9T3mjd81Qo3rSlwGx3pDJc88evNIzHJx+VMZhjrSZ780ALnjPek3YzSZ44ppIzSGOzzmjOB1ptNZ+3pQA7dxSbvWmF8jpSZNMQsmGHPNNUBV2jpSHNNz7UwHk03dxTSeKYW6Y6UBclVhjjj2pysQdwPI6VAW7CjzFU8sAfc0WC59neF7lNX8G6fM3zLc2SBvfK4P9a+R9Yga01S6tW4aGZoyPoSK+kvgNqAvvhrpo37mgLwnn+6xx+leE/Fyz+wfEPWIcYDTmQfRhn+tceH0nKJvU1imcZrA36VdJ/0yb+VcN4UbZr1t7kj9K7y6G+1mX+9Gw/SvPNBby9btT/01ArsRg9z0sGnqeOtRZpwFBojoC2T2pj4z0poYMzY7cVBfS+XYzyZ4WNmz9AasyPLLXF34ijP/PS6DfX5s16u+3PXvXlfhCMS+JLPuBJvP4DNeoP14oYkxG+tRMTSuT9KrzzRxRmSSRVUdWY4ApDHOec96aG5qBbq3dtsc8bk9AGGaf1FAGfrOj2OpA+bFsl7Spwfx9a4zWfD99p4aRV8+AfxoOg9x2r0Fjg4pAwoEeZaZql7psm61mKr3Q8qfwr6d/Zh+L3h+HT5fDPiK8j0y4e432jynET7h8y7ugORnB67q8T1jw7Y32ZIgLab1QfKT7j/AArkNU0i905iJot0ZOBIvKmonBTVmCbTPpj9ovSlsfHI1KHBg1OBZlZeQWHyt/IH8a8xyO1cHZ+L/EENjbadNqM11YWpJgt523rHnGQpPKjgcZx7V1vhO/XxHeLZ2cTi6IyUPQDuc9MUl7kfeexW70NBFaQ7UUsfQUskM0eNyMufWvSv7HsPD2lIpRHnZcySEZYn0Genf8Aa818Wa1CNagura8WSELmRUIYH0x2rihj4zm4xWh1vByUbtkRO0/NkGmueR7mte5Ww1nQYta0x2Ug7J4WXBU+o9uD+RrBaTGB7110qqqRujmqU3TdmM16Ty9GvGz/yybH5Vx3gld2vRt/cRm/TH9a6HxdKU0G5HQttX/x4VheAh/xMp5P7sWPzNaEHe7vbJpN/PQVXDgDtS+ZQMsbs04tUG8Uu6kBLnjvSZphak3UAP3UhPPNMLUFqBj93NNJqNpFz2FIHByd1MRITxTd3FNLfTFMZsdKBD2bmoi68+1NZxWN4jvxYadLKmA78D6+tMVyr4k8SC0kNrZKJJ8fMeoT/AOvXH3N7fXE5knnlLE8jcQB+Fe0fBDwhY3GiDVNThjmmuiZAXGcL2/xq38XfAWmtoM2qaXbrDc2672VBgOvf8a4v7Rpqt7K3zPUWUVZYf2yfS9jzPwJ8RfFngu5STRdWmWHdue2kO6J/XI/wr0zxX42sPHWo2+vWymC5ltkW6gP/ACzkXII9xgA/jXgBfmtTwvqTWOqo2fkkO1h9eldsqSvzdTy1UdrHqh5BFeb2uYtVi/2Zx/6FXoMcm5Qc157ffutVm/2Zif8Ax6kimemA+tODe9QxtuQN7U4NSbNDeDcdKzvE8vleH76T0hP68VezmsLx5IY/DNzz94qv5mtTE5L4fpu8RRtjOyNj+mP616M5wa4L4apnUrqX+7Dj8yP8K7lm5oYkZ2v6vb6VZNPM2WPEad2NeW6trF9qDs9xcyMjHiMHCj8K1PiJfSXWttbdI4AEA9zyTWV4d0XUNc1OCwtIyzzE4JHAA6mpk1FXZUE5yUY7mRJI8bhlJQjkFTgg13XgTxRLdf8AEv1CRWlA/cyOcF/Y+pqze/C3UrfUbO1ZfMaZsuwHyoo/rXP+MvDt14fvJZo42SGGYLHIPX1rKGJpTajFnRVwVelFylHQ9HaQMe1Ju5FZ+nTtNYwztgPIis2B3IqzuFbWOW5Kzntjr3NHmbXVuPlIOCAQcHuDwagLUxm49akZ7T4y+B/hHxp4atvFPhZhoV9eQJMYYxm1diPmG3qnORleBjpWb8PvDeneENEBaNPtjZM77BuODwD7DFaPw38cLafCt9LaY/a7W7MKY5Ijcbgfz3Cs29vopG/0mYmIZkdAeSvevAx1Wd3SvoexgqKa9pYreITJqzJa7DseBs5OcNI6qAfogP5mqZ+HnhuG1XcjO/cByAK14723VUvZLKfyFG7y4lBwccdSOgq3eahpz2fnGTy42XdyeRXmzq1IaR0Po8JhaUo3mrs81s4f+Ed1iTQ1JexuJcxZP3M9f1FZOqR/Z76SP+EOdp9q3PFVxYNd2s8FwJD5wycEEKeO9ctd3P2hmk3ZZWwee3rXr4CrLm97qeDmmHjG/L0MrxtM39kqvPzSgfkDVTwH0u5P91f60zxxNmC1j3ZyzN+lReHrpbDQLq6fB+fgepxx/OvZ6HhHRahq9rZHbK+XP8C8msS48UzLcFYrZQgP8ROavfCHw3/wmXixzfszWsAEk2P4iTwtfQGs/DPwjqentb3VhDBMBiOeHCMPy6152JzGnh6nJJXPVwuVVcTS9pF27Hgmi+I7XUJfJb91P2Unhvoa2xJ71x3xS8FXvgjV43jnM1nK2YJxwVYdj71saBqP9oaXDO338Yf6jrXbTqRqQU4O6ZwVaU6M3TmrNG35g9aUSZ71UD80pencgs+Z3qDUL2KztXnmOFUf5FMaT3rMksbjxH4p07QIGKq+ZZW9FH+f1oclFOT2Q4xcpKK3Od1PUtSuW+0YkjhfOwAkDFVbfVry1dWinfd3BOQa+q4fAugr4eTS2s4igjxkjJ/OvBvi94BXwxi9sZGkty2GB/grhw+ZUq0+TZnoYjK6tGHPuupH4e1n+0onWQBZkxkA8EetaRbrzXnnhW8Nvq8Qz8snyH8en613TyYFeieYOlkwOveuQ8fznbBGDwQWrpJZc9K43xm5e6iBPRTVR3JktD3j4d61Z2HhTTPMSTY1uihwBtDY575rb8Ra5bGP7I0asJU6u4VcGuW0zwjYXGj6ddyTNsWOPapk4ztHAHua6XVtJsbm+jjvTGgWMRJvU4Py9M181W9k53PucOqypctuisfN3jPSzpWuzwLtMLHfEUbI2n3rGjba+7uOa9p+Mng/TbHw7HdaXGqm2OW2ngg9a8VX71fQYOuq1NSR8hmGFlhqzi+up6vo1x5+nwzf30Brj9e+XWLn035rd8FzbtDiU/wEr+tY/ihduszf7QB/Sr6nPfQ7exk32kTDvGp/SrI5FdB8Mvh74h8TaRY3EUH2SyeJf9In4BGP4R1b+XvXtmg/CDwrY2fl30UuoznlpHcqPwAPA/OuariIQdmzohTlJHh5OK5f4kS7dEijzy8w4+gJrpTXGfE6T9zYxerO35YH9a7rHL0G/DZMRXsvqyLn6Z/xrq5GbsQTXOfDxNuizMf45j+gAroHPNIEcO+hSa58SYtJjO1rudQTjO0EDJr3628P+G/A2nRNawQO9uzqs08yozlyCVBPXtXAfDa2Rvi5BdFNxSzY8+vIzXrfibQdA1Aq9+kfmKd25xnHfjPSvIzOtaSg9j6PJcLeDqRV2ZNx4gs3046kbZljXjkZwfTPSvNfiDqFt4g8KX0MMdsJihZURwzqV+YZ+uK9N1SLw1ZeDJLGGeLypGD7Swyee47dKwbnRfDMOly3tlHC0rxlQQgBXjnNeRTlCnJS69D3sTTnWhy20tqeW6LtTSbVQ5dfKXDfhVst3rK0dmSxSL/nmWT8mIq8JO1fX3uj89tZ2JTJ359qjZhz6Gmk/jTGYfjWbKRt+G5JU89Y+QQue/ritCC4mXW0t5Tl2iVXXOcDnIP4iuf0+/ms4JzEv7wgFTj7p6Z/Wuo0lbSxktZ7xpDcagPLhOOAchsH82/GvFxitVbse7lzXKkzrPE3hOz1mytbn7W0DxgMcyEJwPTpVHxR4bC6JpFhbXTRzAs3nB8buBjmm69NdEW1rIs5tCf3piXcQvHb0rI8aatqUc0Uc93KLeMYUsoJOcY6fhXmx9o0tdj6Vqiltq9zl/Guk6lpuhlr7UmvLhjtQsPmUdeT36Vw91c3H9kPLvdSuNrA9Dmu48c3txfRrHK6x+XF5gDttyQucD1PtXI7V/sxraWPKSLg/wD1q9PBOTinLe589mihGTUHpY5m+1Ge+EQn2kxgjIGM5p1/dbNCt7dWHzyMzAHp6VDqVqbK4C7tysMg1n3ZyVr20fPM98/ZaWOOx1O4lyN0wy3sF/8Ar162+r2dxLKtvIzCLO7PavMf2dNFh1T4ezwm4kgaady7RtggDgc9uleg+E9A0fQp76FNSa4nKFJfMfIAIPGT1NfKZg4zrT11ufb5Xzxw8LLSx598V7rS/EPhfUbSOSPzYEMsbFxkuvPA/OvI/h/dfuJ7Utyrhh9D/wDqr3aDw34Ru0umWGN7iNSG/HuD3r5103bpni+4tY2JjWZ4QfUA8fyr0spnDklTj01PHz2lNTjUkt9D0IMMU3dzUEUm5M0qvnNelY8REu73rX+FaMvxGurzyhMYbEbFLhR1PUnp0rEz+Nd58GtB0/WLzVRdruMsSRlc9QpyP51hipKNKVzqwUHKvGx6LpXiy01ayuJmtltWt+HUTLIMDuGFeeePtWh8TaTf2Nppc7RLG2Zi69QOoXOTXbWPgrTtB0PV47QIv2hPLAHRMnNc5B4AggRNVml8qSGLarIxw68nkd+vWvnYyoRqOSfofTyhWlTUbep8x2zGKdGHBRwa9CEnmIpz1FcNr9uLPXr+1XpHO6j8Ca6yxb/RYu/yD+VfWXukz42UeVtFlulcn4rUtcBvbFdUx4rnfEkfyB/zqo7kS2PSPDWsXFx4Q025d38u3QB9nJyBjpXT3qXYtmvLr7ROzL8gDAn8BmvNfg9qsYFxo9w2AcyR5P5j/PrXrUFvCYU3XGQo4UV4OKgqc2mup9hgKrr0oyv0OV8cTTN4OuFuDyYSSD19q8MZcSV7L8Urny9JFtGMtOwUAe1eQ3MJjlZT1FehlatTb7s8XO5c1ZeSPWvgV4F1fxhpc0lq8VtZw3BSSeTnBwDgL3NV/j54VtvCXi610+1mknWSySRpJMZZskHp0HFexfAQ2XgH4U28/iO6ispL6Q3Yic/vNrAbfl68gZ/GvJf2iPFVj4r8UWV5p9vLFDDbGHdJwZPmJzjt1rSFSc6z/lOGUIxpLufQnwd8RaVpfwV8O32q6hBaxpalPnb5m2uw4HU9Ky9c+OUMd35ei6V58C5BluH2lvoB0FfO3heeSTRokaRmWNmVQTwvPatUN71H1WPM29SvbuySOiJbNcF8S5N2p20efuwk/iT/APWrvD0znivNvH8ok8QuuchI1FekcbOm8FIU8Nw4/jZm/X/61azYFUvDcflaBZLkf6oH8+f61ckbHpQNG38KSD45vw/y5slWJiOrAksAfYEfnXSeNF1FXiH72WI53+WMsQOwHc1xXgdbpfHtjNDNiExyiWInvsOGA/ACvUXuIri7jWZgMHv2rwszTU7n1eR1L0rHIa0tre6bFcrpcioFyVYhXwP7wrA+1XV1ps0kEEltCx4WRcH/APVXoniYaaq/vL4b8cKG4xXm/ivWbaKzljt23fwgjuelefFc81FI9eu1TpubfQ46No4WaMcgMT+JNTBwxAU1nI1SByMYr63lsj88bu7mip4waOh4GSarwTBuD1rU0W3F1qdvCV3qzgFfUd6ym+VNsuKu7Iv6DbOivNJCHjHLqe6+n61d1oyQxJczyRFY3h+yhGyMbh+vX8qu6m86w3Ulqv2YlyiMU+UnHCjt2/SsnxBbwJpOkeYjCRfvsD94jHJH1JGa+dqVXVqcx79Cn7ONj0Dwzf29zMFmcI2wqpPTNZ3iaO1gWS4luIm2g4AAyDXIPeGO28y3kOSMqR3H+Nczruo3QtJZZpXIUE4JrmjRcpaM951lGDbKnibUV1TXvJh2P9njJOegY8foKguWKwKueNwwPfFZPhK3aW6lu5CQFjLE+pJ4H4mr98/zQxg/dGT9a92lTUJqC6HymJquonN9TD8S8yQt/skVjT/MI/bP862vEX3IW9yKxHb5gK9GJ5jPcf2ctSm/sPUNNt5dk8Mu8A91Yf4g16Bb6bqTaVci9t7eMklhMGLMxP06eleDfCC4vLXXpbmxf51QKy9mBPQ177b+MLVtH8u8hkjmjOMYzkV89jqfJXlJdT6/KK3NQjGT2OWgt7iy+0Sz+Vb2qIdhUnc/HOc9K+f0uI5PEEl5u2o9yzgn0LZr0f4zeNWuIE0nTVaOOQMJHPUg9fz6V5ZaI7sxVS2BzgV25bRlGLqS6nlZ3iY1Kqpx15T0O1nRgGjcOp9DVxTuFed2881u26KRkPsa3LDxHJGAt1H5g/vJwfyrvcTyUzqeldP8LtRurXxG1rbSLG1zE21j/eXt+RP5VxdpqVndD91Mp/2TwR+FEeq3Gk6lb6la/NJauJAv94dx+IJrGtT9pTcTfD1fZVYzPeNU1yax00aekzxuz5ma4iJy3cj1BrJbWZ3sTb28hmtlO0Oc4x+NX11bRNc0K01OOdkaWESbC2Dz2IrjPHHiCG3sJrWxffKEIBXouRXzE6SlNRjHU+w9vy0+a54ZrU5udZvrgnJe4ds/Umuo01t1pD6bRXHg7mds8knP1r6I/Z48FeHNf8KDVtVhlup4rhovKZsRgDBGQOT1r6qpONKF2fFKLqSZwGk6ZqGqzi306ynupDwFjQmuqsPg9rt+5GrvDp8XdD88n5Doa+jdNtdP0u38mxtbe0iAxiNQox7nv+NZlrNHqjXU1nIlwkDFZHQ5UN/dz0zXDLGSfwqxtHDxW54fpvwbTS9ZS6h1MuiH5Qyckd/xq9DCFuJEWfIjcpjPoa9O160upLUxQsVdxt46gY5rz698Pzwa6unxwymSYKY1UcuTxj35rGtJ1I3kz08v9ybitjL1TTbWeRZGiWSU/KO5ruvAf7PunX0kGuavGxKYcQfws3XkfpXafDD4Xj7ZFqGqJkxfMqfeVWz69z/Kvb7e3jiiWKNQqLwBV4alUWzMczxdJtRirs+Yvin8E/Eplm13S5m1RXJd7f8A5aRD0UdwB6V84+ObSe1mhjuIXhlUsrI6kEHiv0xOFXJIA9a8x+Mnwt8N/ELS5FuIEs9UQE295GAG3f7Q7g/nXe5exSueOpuZ8ReEW/4lrLnpIa2+e1UYNHvfD2q6nomoxmO5s7kxuP6j2NXlPFW7FWsdAWCj2ry7xbL5niK8bsHCj8AK9LkdVyzNhQOSTwK8t1KRZNRuZsht8rMD7Z4rrjG5g3Y70alp+n2MEVxdxIyRKu3dluAOwrC1PxhEAy2MBkbs78D8utcdcPh/fr9aj3VXKkTc9K+Dviuzt/HDSa4Yle5iEMMzDAjOeVHpu/mBXr3iSNraRpoTuQ8qRXypIuT6V7b8KvGY1bSo9H1K4U3kA8pfMP8Arlx8uD3bA/SvFzWhNfvoarr/AJn0eSYuH8CenZ/oQeILqWafJyD3IJrntQ0nUNSgeC0kMUxBMZPTI5/XpXo99osMkpkDKBn7pqpqX2XRdDvNVmwkdvGdueC7Y4H4nAryqWI95cu57uJoXg+fY8TttdMTmK7hYOp2sV9R14rVtL+3u/8AUSAnup4Iri3ZndpG5ZiSfqaVJHicOjFWB4Ir64+Bsd6r4IrvPh55N1fWqJps8s+7Y8kbDABOA+D6cg8+9eYaFdSaiEhRS9yWCbFGSxPAwPevpn4e+GV8J2Atrr99f3cbpIkcuxiygsUXON3JC8Hjr715+PnGNOz6nfgKblUv0QS6LJb2Mm1kuBLK0cMW0MYpM8bTn5vc4H07jhNTt4zBKmpCQTtGsm4OjJHgZIBU9ecEV13iu+1TT7i1uNLiupLGGOKe6kRlkjBfjkNjDdMNtwV/Ksa6t7HxNpl9HYNBcTRzR3MUcigSQs67nEmzAycenrycCvneR73PodDhLkeWubf95HjJU84Nct4iaa8tmURlFY4r0q90+TToY2e1WONh95WDKTjnBHUViX1pBu87yxzzjqM1tSqKErs6p03OnypnG6BA/wDZc0K4V42Usp4JrRjs7e5gaQw+YzsWUrJtZB3zntmpREIbsyGHev3mAOCMdD7inaTDDJqMtqkmwurSITwTxyv4+9d0ajb5keJUo8r5WcV4jXbiEHcVkIGO9ZL6Ze/Ynvvs8n2eNxG74+6zAkA+mQDX0v4X8H6NDpLahpfhbV9W8ZG1d4bW+RRFE4BUykghdoJ45LE4wAc42/Gvh4+MxBa6HpMdzfWDpDrUF2y2iXLBNwCsAGJBUrkgqCenWvVUnZHGsH3Z8teDtZudB1lLqFUcEbXVzgEfXtXvtxNHNp6XLwojPGGOOQcivJNe8L33gzxdPZ65ZxHyIi7Ro4lVA6/LnpuALAHpmvTtB0O3uJ7Wx0TxWL7T7nTo7uSa5jkkmDq+x1iTIwpGfl5wVrgx1H2tpR3PQyyU6d6ckeK/EGbzdedsYGPl/M1Q0G7js5v3g+Vv4vSuq+M3hu/0vxfcZ/eW+1PLf7rbSoIyvUHn8wa5jQdHvNSnCRmCIbC++4lWNdo6nLEV20LKkjysVCX1iWnU6CSzsr1BJsA3DIdeDVC50O4QbrdllHp0NdP4e0DWNSnFjpun3F3MnykQx5A+pHAHvnFer+FfgjqtyEm8QahBYJ18mH97J9Cfuj8CazqV4U/iZEaUpbI+bpY5YX2yI8bj1GCKfBqN4jeXkzA8bW5P519WapoXgbRIp9F03QrbUbjaY7i7vwJimR0UHgN7gDHvXF3PhXTbK5Emn6baQoMfMi/P789a5/7Qp3tY2WCm1e4ngLTvtfgSzW7tdsyKRtPDDk4rkviY9ro9ibOHaJ5fvY6ivTtIvRp9u0KwpKBk4NeC/FO8a58V3GFAjjOAF6Z71zYeHtazk/U9GvWVLDqK32OZ2YbKnk1618LPiJeeFPB8um6fYxSzy3DSedKx2rwBjaOvT1FeSAO8iKOCSMV3WleEfElu3ltp8vzLuGMFWGM9c9a9OtyWtM8eCl9k6eTxH4o8Za3aabeatcFbqZY/LjOxFBPPA6gDPXNfUfh+1tNP8FwadplskNtb7VQKOGAHJPuTya+VfhMsknjWDfE0UkAfcrjBU/d59PvV9Y+Ela48KK3XMgUcd/8AJFcOLsrKOxvQT1bCCySe5iZlALHOzGeOtfP7SanD4u1XVp76Zrg3sjpucnylV8KF9APQV9MW1uU1mDCkKFbHHYV8/wDg/RZPF3xIOloMxTX0kkjD+GIOSx/L+dc+rVkepg3GLlOXRH1l4YvW1Lw5p168Zhee2jlZD1XIzWko5znOeaZaxRwQpbwgJFEoRFH8KgYAp5YYYqc4Fe3GPKj5mTTk2ireXBAKKjOQN2BweTgex7n/APXWVf3KgCTeqqSCSeMeufTGKtyZMnmRgjYAQQfvNjofUY/yKzdYUu48skLL97J5B/znPPYe9ediZcyuduHguZI+eP2ifC6yzL4xs4iu8iG8AH/fDH+X5V4wpr678T6emteH77TGA8u8R0XcOhxlTwexA5r5Dmje3nkhk+8jFT9RxVYSpzRs+htiKfLK/czPGGtbmaxt3wi8SsP4j6VyUj/KfrTLiYyXQTOect7mmSv2r3bJaI8l6kc7FpB9TQT8tQ7ssZOwqRMsm49T0qGNC5qS0mEU2WLBG4YqcEe49wQD+FQ0mM81LRUXY9C8NfEG90+4S11/fdwLgCYffx2J/vDGPf3NN+JvjH+3rUWlnMo09QDsAwWfI5Pt7VxC/wCkQhDzJEDt/wBpepH4dajGPsz9MZAFcMcDQjVVSK1PSlmeJnR9jKV1+P3lM0hqRl9KYRXaeed78AtJj1T4hQSXKlrWzQzSDbkFs4QEehYj6da+hmuRdSS2j3kayadE8cpuLlZH8xjiJxuyc4LAAqpIPuCOB/Zb0u0tdCv9blUm6uZ/JRgmWWNSoIUnjJZ+5xhTxxXpH26LVZhc2sKNdssmy6ndeYlBVWLgHOd3T1JK818/jqrlVa6LQ+hy+ly0k++pi21/Il2EvrRVuz5duJkTa7RksMMVJ2kAoSMMBnIHPFXWbfUrHTdljNd2elKFWaKVBIrp1BRic+3LHJwelXPF2hyXkMd05j069t4nlQq4ZVLrggEYwThTkHvyMGqqahFeeDku5tNe4vH3QvBdFndRn964IyWwR16Y2jtXAnf3keg+zIU02GDRpNPmmxdXEfkhd6KY8tlWJkbdn7pPB5OO9c4dPDW6l3idd20mN1dc9xkGujtoGnurO9haFFcgeVeWxXz8EbDuOOBgcEk5BxRcSS3WpzwtbwG02rMhgkz5mc4UnsCWHU56Y71MlcunU5H5HK3Gg20+5rhjFtACvtypOc7T1IyAfbscZrW+HvgqC48TXaQXTrPbW8txbb1Qsm1SAefRiRnsQM9Ode402ZmjiJj8uZSoZY8qACCysTkqenrzgcgmsmxsNEfxBPp+oG+un8hjHYQK8cvnbiwVvUYj3Ecj5QcdK68C25qLZhiuWUm0jv8AS/GjSeDo5fA3h67k8RW9zJHdJc25aGFQzNKjykj5WO4jZklxyBmuQWK3i+OA1nUbjUrHUINGa9t1uUWM3d1uJkj3JwyAYGwZyDjryc34j6lqvg/U9A8YW2vT3NrlLYaak5YxyqoMwkD54z0GB0GCMCtH4h/ExEtfB3iaz0UyRyXT3HkSr/pCgRsrAcEYYMSD229OM17tRWkmcEHC0ud6po6vVNO8MzeIrq71g2OpXHiSwikgsBBG84dU3SFCTx8rA4ODle/FeXXl7ZXXjZvD/hD+0HSCU31kzwqqNKuG2c7dsOCMrgHLH2qL4e+J/DPiD4ia94i1ySytv7S2Q2lpcRtK44+YqVXHQYPQ812aeNfBWuabdapaSPYDw7cHy8Hb9oi2kcHGCGAPyHnjj1rmmnGT0OqnKFSKfMlq/Vpfl3OA+LsEGp+I7FtS0XVdKklgFu0pKhZX3K+1UyxG3eMMGIJPtWHLocOn29pFqF4W04qwJRQyIWbazHuVwTjjgjNez/EjR7PxJ4R0bxf9qmgttMjI8u3YM83mMgCqwPB3bR2PXpXmNrpd7LZpaTeGZzfCCTzZ43xGyBiViLchm5IIbjK0Ql7qM61P943vf+uh6F+z1rkNl4bk8PXUzFbCWUpdEHyDHvOB5n3c4weuMHg11Pin4s+EdIRoorxtSuBx5dmNy593+7+RNfPmtW1zp6zaSqyyWU0zT2cyTYRQAfMiKjHAYZAIGDxXPI27HvWUsJCcnNs4KtR02opHrMLajfTTXKy+WssrSOSfU5rb0uJ1j/eyeY2e9cx4YnN0scbMSsYDFR39K6615QspJ5ryJ6Ox6Ediw6L5TqihS3oteaeNfhxf6xqD32nGJSw+dWyM+4r1KOPeygge/atn7KoJbk8YB9KuliJUneJFSlGorM8Z+Hvwte21I3niCKKeGFcpEQSGb1Oa9Ve4ijjCKoGB09Kt6hJHb20jySYXHOa5+eSSa0W7KeWkjHYPaprVpVneQ6VONJWiRy6VZDWjqltGYru4iKZQcMy8gn3wDXtfgoMPC2mLwhnYzsD25P5dq8egmK2hYPt29SBkj0P51654FvI7uyslGCscAUYGBnvWkJtwV+hhWhyz0Oi1m4FjZXl+wB+y2csh64JCE/0rjP2YfDS29lfeJbhCZLhvs1uT/dGC7ficD8DXR+ObW7uvCeqWllGZLq4g8tFB5O9guPyJrrPCGmRaTolrptso2WkKxZXu/wDEffLZrpwqvURjXqclBxW7/JG6q5jDEsBtG7jkgUs3ywnHGAcCnBPu55C9sd/WmXPMTDtj0zXt1PdgzxluYdjM8mlW91J9x0DDnOTz2I//AF1XvQwhnH7xfLDBPlQYBHbt34zU+i5h8PWNurfvBCNzYBA468/54qG8QR215sRiSFwVjX5+Bk5J5+px7V5VVe6j0ab99nPXC+XLHuYD5gMAYPPv+NfHvizjxRqoUggXkuMf75r6/wBWWRo3VVy3GAPur/n3r4w1EuL+4DsS/mtuPvk1OBWsjoxb0R5rasWkZ2ppbcHPsaS24TOabD8wb619CjxBgDNtj7YGatgdB2FR28e5i56ZqV3RT159KaQEZ4YigcUH5jk96TNQykKrsjh1OGByDV+9tJY9NgvhbvHBcyNtJUgBlAyB7cjFZh5PpXser+MPB+q+CtO06RoYpE04JcR+Sd63AXBKn0yOMeornqzcbWVzanFS3Z481MIzSk9PWkzWpB9MfB15F+Guj2unzLFcs26WQ4LQhyxGARyCwB45GTj0rqI9Xs7zR91xp01sUAZooeVKsADgAjkn+EjjPua84+EWr3Y8AxXdsYd2nMY3YnDqFI79MBWyO4ya6+9uIJtNsr7R7e5ECNgmUiNrgryFbd97P8xmvl8Qv3kk+59XhtaUWuwt9FZyafYzKq2QhffC8sZEqqEWMs4HfcqjHoKyvDM1xZRajaTXSlIpZIbMNCxAaROGDqcgYz26ZNP1OUeKLtbvTVAaKE7bq4YqYyTuVWx124zg++e1L4Fmhs01HUb6Rks47gnyw292l3fKU7/KGPHcYrOmtHf7jSo3dHQWM0mseHrG6NstrOzqkcly4LKEba52MPuHg+vzVQmS10mXytMmRvNQ/uCuQrj5eFPUnnGB0AwOaluNQmuPNj1S4mkW3jaGGPASV0wUdGI4Yk7SccjFY+qa9pEOowq3nCcIrxuVBXI4XDeuGOfap5HfRAn1bG65q32WCeKZJkCvmKRZFaMyk8kgYIBC5wfU5rd+HEFiup3mv2skVzfx6YZIbaJP9VOIyoZMjAJXIxzx9a821y5uLO4M1lcvHZT7vPLxhySBkNg9QM4z711vwX1yWS7v7RJFtryW2knEjpncyISzbfpgV6OEp8s4tGTkpStI7i9XwPpnw503xB4ptorDXI7ZLy6WCNXuTcM6IxAPVw4Ube3SvP8Awtfx6lJoXiS0spl0zStSMPlSxlY0Rg8btISTlyrKxOMA5Br07RPBsQ0m2tvFOtW3iK/u/Omt0uIlTEzkSSGMdWHCnnpzXO+H7vSbd9d0m3eS/wBl3OZ7VkG2FyNphIH8JxkZ7E16OK91p2Jw1By3dvLrcjk8L6LLr39u+EYdAnnWGMXRWQExESK6yKq8BsDv1xir2qeDbO88LroV5pFzHam6WW6u7JET7RH8xBYDBIGQD3GK474b2V14T8E3Hii28LSS/wBqxFrxEuFRolErBAsZ/wB7p2AHvVi60LxXoHhPQ4o9c1V0m1Np47eJDI8U7AtHCfWMMOc/7Vc8ktNTXmTp3cN9/n/maXhDSkk8B+IfBV34gu9MmsZG2LOQhRN25MZ+8p2/eHoalvZrdNA0JbG4ht4bxWR4pnLykshbg555zyeuRVTxxrEOqadfnX9GeC2t4zDepKN08UjYMYUr95fmyD2PFYd2+mHwFpc/hbS4D4hvN9jGZSUbKx7ZDg/dUBdwHqBU7l6U7qOunzOL09xpevCx1u+ihsrpLm3nnBJDBdrxsfQlnXOPpXKaYvm6hBCzKu6QDJPHWt/WdPurvxTp2q3cUF5p8729veor7hllTzGXHTPArndZghtdevbO3/1MN3JFHz/CrkD9BXStjw8UndaaXPQ/BizQSzJJJFFGXwf7xI/pXpltbp5UfBCgZyO9YPgjTFj0OzSaMN8gYlhzzz1rsoUVsDbj0wK+brzvPQ9OnG0SoWhtle6mYBF6fWsa+v8AxDqW5tNRbW2H/LRxy1dO1vCSN8YbHIB6VleIJXWI/v1K9olXBFKE12G0cQby+jvXsL+/e5Ur5rsT0weQP0/OukvZX8iCFvlKxhmAHQntXJxLDN4hiXPmZRvlxgk5U4P5V05iuZHaWYEuevoK6JpWTM4voPtGDpJEe6HH5V6f8NrqNtNgUMCwQcV5TEzRS7sgcHNbvwh1kSxRLuPqDngjJqIJ8rJqrVH0HDNHJpu8YLg89egBrodGH+hI5GC3JrzvRLsvPLFnKEZHPp1r0PSX/wBFXPpxXp5dbnuzy8bHliXT0qvcybYm606eYJjPeqV5OPKc+gNdmJrXvFHFTptsqadcIukWw27pHiVgG+g5z26/rUN3tiZVbJEpO8nqBjAJ457fnU+hrb/2Hb3BVhtiVcE9doxgVDcPApLzXdnluWBuFAPbHJ6VhWg+VHRBpSZh68xt4Hj4d5Oh67c9/wDPrXxV4ohNt4k1K3PWO6lX8mNfa+pNbvEy/aLWVs/Ky3KMx4785Jr4r+JNxBb+PtchklWN1vZNytwQSc/1rHB/HJHVXa5Is8hjk2oeadakAsW6DJqo7fLil3fu8ZwG6/TvXvJnkFwTSXDGOH93GOrU5SqsQPmY9/Sq6uGKwxZRB19TU67VG1asQ8nA561GWprvUZaoY0SbqTf71EWpM8VBoTb6TdzUOaA1DA9q/Z9KNpN+zsT5N0CschIilLJwp4wTlQcZHANep65b6nJCZJb6cz27l0jgjVo1RnYcj/gSfgpx1ryH4AXt/b6brH2OOOSOORJ5Uc7Q+xWYLu6LnB5/SvVp7110KW6tI3Qtc/vGuGUBX3D5HCkEjnbuPqM9a+ZxqaryPqcA08PEyLaNoL+e+kuWsi5Zv7Nt0A3so9T1PPAIzzzVLQzb6bqM7X8rq8Nwsy28gAIO0KOV+8cAZJ4wD61oaldSvqyRKgdXLRNKCfMRgdpyu3dkq2cnPC5+uFFNBH4nvLzTbRbmF0kjSEMWYPyCSM/dOfw3Dpisqbb3NqllsXv+Ep1BXmhvdP8AKvbZ1YxAB2ZyCO3AfKg/TIrBvybue4muPnKBSJycovzZBKj7pAKjGOgNa97b2uoXMiP9pklRE2MqEtGVY7lwc87s85Pb6GhBa2cbH7PsvDJOWZtnOchSmfYMc/Wtlyp3S1M9XpcqxQzhW+042rC+9403RyKWAOCenzc59GNWfA7w2/iW60eNBIt9amBLZpCP3j7RgMOQoyT9FpZr8yXBghVVldCFCEkZVsltxHC8ZHrtrnNC119L8faZq0afbY4ZWx+8C7yQQQCcep6ntXXh7uabMZyjBo9gu9A8T+M9U0zX7zUtKubXRdIN1a2VnI0byyOrDbvHI+6Bu9q5fwzoeseDNY1qa6mF1eparqUsTqyzsJBuJOfvgbSB/tZrufDmueDdD0mXTNf1RtL1WysJLu/s7SRQGjmYsqbgDuIDrhVIYbh2rT1CTSdY+H8mvaDpTyXk+mlYC5zdYwR5BLctjkcnqK9TER5osMPCPtOaL13PNfAXjfxf4s8EXtvp+hpNqBnaFLzzFWNVfJ37DySmRwM9Kvafr/iiWC2m1fSku9J8P300d1qNvMWeaVVKLKsY5IBY54x+RrL8ATr4N1u9sLXSdaGnMs3LBU8pwvLZcjurJ05wp7065twl3caTHqv2TS9Q2Tpauu1pr4kfuS4GADhSy9TziuKdr7HRCU3CPNJ3Wn+XyLviXxBFNqV/DpLJqLwaeLi4aGYAkZOFX1O3J/Kq/hnxD4c1qLVdRhsW023uiwi8/LNMN434I6OxdshT0warfECz0zwjp7NaWtpdala3S3ksKxsqyQyHG1yOSu4FRn245xVjXH0fzPDVrfaRcWjSosVxDF8qWPyszEBRkNyvzDGQ2ahJNaDnUm5tya0/VnL3d1dWPjUeHfDdhp62D3iZIbds+6DjnoDg59jXCyM8viaQ3Wwu16xl8v7uS/OPauh0bSf7Z1jWtQ0t4dPsbOGRZZAWyIg5LmMj+I8gexrjTPN9rW6kjkgEkm5NwwSucA/pXSlo0ePipSdr7X07H0Xp2pwLFHHuwoAxitqDUIwRtZvxrz3w/Mt5plvN95WXdkdq3LZhGpKOcDoK+f8AZK7PR59DrLnUVEe0N9TWBfXQlY9OOMnvWfPfsDtcgfSs+e+Azls+h9KTpWJ5ydY4z4isLjaM7mVio6gqa6FVZgeHYVxdrqDNrenRowKtcAHn1BFehLFsQqcE46Crs0lcnqYOpHyIHc9Qjn8gaxPgfqMjWlqGbOVI6+9aniaRk067yWYiJ8f981wPwWu5Irk225l8qRw2PStcPG9ORnXlacT6x8OzMmoRMfu9Dn0PFen6XcZjPGMcAHivH/C0yyMrkjG1c9MHketep6PKVjJyfYKOn5cV0YWVmcmKjdGheTqHEbjPdMd6xNYuytnKQSAoOMA8n1qxqkruVAZieCCMg9D6VharcP8A2eVdlQYAII5J9PWtZu7ZFGmkkzxTU9X1a61e6jvL+6dYZGRE8whVXPAAHFZ2ppHNEfMUPx/FzVlo2bWb9mwT5xqjqsqx4XdyT+dePiW+Y+pw0UqasjmLzTy0kjWZaKWKGSZdpI5RC3b6V4tq13fapqEuoXzPLPOdzOQTnjFe/wBsrmz1+7RC5t9Mm2gerKR/IGvGdBk8zT05yVO0162W/A2zwM3f71I89cnOD1oRix2cAdz7V0vi7RrfSNZltokO0HK5OeKwI4gzFvWvapzU1zI8WrTdOTjLcfDlpTt71NIdisx6Dge5p8MaxqW6D1qByZpQBwi1tsjIaSdo9TSd6cfmckdO1CjOaljQw0tJSioLENMbipTTWXikwPSfgRPIbu9sVtBJHcSRrLMApaJcP0B+9npjGO56V69Pa3MN5b3FhE9/psjI01uLgK0XlxbigQrySOu1s88g8V4l8Fr54dVvdPQgtdIv7skYfGRjkgfxdM89K99in1iV/wDRo444FtQqI8KiJAGLbfvdQoXPtnAPb5/Hq1Zn0mXSvQSMHxYlvYp/alwlu6GQpKYLkARjIzkAjkfL1ydxJHpWBb30NvfWkjS+VLNHt82In7xYnlQdpPY5KjI7c47vVU0+TSL2C0tbm4drZA81xdsiyqYyCwR8nd8pBOM9Mk9a4s20tpHYJYwtcQrK4BdlVtpHJGB8xAPGSOgxXNTaaaOuorO5Z1q8YXK2LvdyzosZXy/lUD5TtUDCluc9Bx9TVa+t7iS2vEa9kt5B+7eV8bnTquFUYG7BJ7gt1rRt9B+0ieZtNtnmMRjFxNGQW2kBty5GGbsdw6VXv9LurONbK3vjfRxMqeQBvSNy+8Atld3AKgHpgHOTw4yj3E4vsZEUl5BBHYawRChgKoS2A0OFBXBHUNxyc8YHWuH1Yw2epWtyoi8j7TG+xhviUZGQQR0AHTp1FeiahcrJGVvY5Yp44is0Kzfck5xuyxIPQ9e2M1534wt5o7W8gZlb7LLhiT83J4BOT0BHc9etd+GfvHDifhPXvgjomj+JdP8AiBeXdys+p7f9FkVzuEOwupUMQdmQgweMACvQ9I8KaPDZaTraQTxa7EsV9cX8kgDykx/vVZRlApVmGFHXBznmvDfAWB4YFnb6DNLeJthuL6z1D7NcIrsJdgwMurx/JtPQ16NrUd1fRXmgeBZtZttC8uOzMTAuwk6S28fmqXiKIcnJUdgRivVqfDcMI4r4ld/qZfiTyfEFzpHjmDMuh3aSQXNjNIrCYkPh2X7uBjJ5zx09cBbOPXtLutNgazWxmdbm1WKQCYLLIAHiT5QoURns2V5BGcV0nxQ8J2Gh+FIJ/BXnp9isrqSVNwn8m3JAkBZ87Ru3AgHOd2MYNc/pNvo9rNYafoei/bPEMcCLaybk2SQgMXALZXcTuUtjOMc9M8cl1R0yk3LlkvX/AIH+Rn6XBpfjbSb42Gtav/agMcDy3silyi/Mg2j+DcBnHORnvz0fhbT08Uavd6peagkvmaLFd3XkOYXWZjtBTHIGIxuBznPoa5HxJputWnjHVZILNfD+nmDyTbCdUXe0WSymMdM/Nux0wD6VJovwt1ix8Ey+KLPWbv8A0vTBLFFYt5bMxZSEfJ+ZcZPblRSaVtzOEpXtyXte/TbyM2xm1Dw74d1uO3t4nt9QdoQ0rAyN87AGNB90YwG3dDjArM8ZWKXGk6RPHeQ3KKGjcK2542HzFX9Dknjin6JpVrq897CNWtrTUESW223k4jCsDwxyedxzyvQjoc0mm6PaWHhu6iulRtXivis7JKHVoxwCCDgjO73zVyfKm+pytOSUbaHXfD2fPheCHH3JGUD2zXYW6KVAVME9sVx3gKDZawx4+RdzZ+prvNMG9mk+6vYZ614tR++zqivdRja1CiLu2gE1zdykjA7ScZ61v6vMb7UvJiA2KfmIrPFpcSzP9n4Cnqe9HNoJxObELQa5YTqzNtuYz/48K9fS5kaPaY0YY4O6vK/Fa3MFnKwykyrlGQ4wwGQfrXpWiWGqXngyz1Kxut0zQhmSVcgkj86dSUVBSYUqcpTaiYfiiQnTrg4IGCOuev0rhfh1B9j8X3i4wGQuucfj1rX8W6xqtrYSw6lZ20bSyqgaLKkEHPQ59P1qLwwY11uC47zQun44yP61dB8sX2YVqd990fRHgvK6SJ8kHanTPr7V6Zoju9qXJ6gdOee3WvM/B+VsPLbad1vEcY7/AKeteheH3kFkevUDhiDVUHqzmrLRIta04UQs23HmY52+nv8AjXB+L9S+yW5RWXcyjy1BHP5fh+VdV4nuhBYNLvMYTByCR6+x/WvINb1NtRvjM2QijauTn8aurU5V5muFoe0avsU3ZYzJPIcyOdzE9zXL3Ly3mqM2MQxjj3Na2qXSqp3NxXKSXt5qmoRaTp2UM0gjLgeteZyucj3eZQidz4F01pNCv7mWNjFeu0ROM/IAV/qa+bLeQaZfXtnLx5cxTHuCQf5V9qaTZ2un6RDp2wLCieWoHoO/9a+HPEdwlx4g1G4jxskupXXHoWJFezly+Jeh8zmU+aSZtfFpduuqR1KE/rXFWyrjJ4rr/i5KG8QFf7sY/U1xsWWPtXo4H+DE48x/3mfqSzP5nA4XtSMPLi2jgmpFVRj0HWmN8z13HnjCNoxS/wDLMmhvv49KV+IfxqSiGloWlNSWAopM0GpbA2fAmp/2V4ohkaOGSKdTBIJQSoVscnHpjNfRHh64v7IC8jj2ySuzzxNEZdxH3NuzByMn5ugAxya+XYZmt7uC4X70UiuPwOa+nvB88y6tZy21ubl71PMaM8CNGziUemAOg7mvIzGOqlbc9rK5tpxvsdDcXF1czzGeS2ls40Pl27EKHlKkgbmJywORg4HPQVxNrcf6ZdTWzSwzOsbvA6EbFywwMcZO4fMPrW7q8eqaFHPNpscU0BlZbxUgX/WALiTPfqykng+vFcvqn2BbFTptzZyL5Q3yybkLyAYcn3AJHGa8unE9abL7zajbW8Lab5TaXZxhZYlTZnIO5iD0Qhs8AkkdqXSrtroWsIa7N5NcFBIAgZMZIBByrr82OecNzk0tlHfLpptW04IYYmj3QyDaG3qVAbqR82SvtW3pl5H9lbZ9inmDBpXDbPJONrSbj97HoPQUOVhJXOZv7NLm/a6RfJNxKirO21WYZ5EhIxuyNvQ5x1rgvHccJe9FqUVN4WIIoVWXPA68cc/ia7LUA1xqHnWs8AlDRMqSoW2jCsGOfxznpk+lcB4zkZrm8jWTzcuVLHqz8cj8eBXoYVPmWpxYp+6z1j4daPZaV4d0HU7ryf7TtrtTfK84KTI0bogxzlkUjIHYA9q6zxl4kvF1K9vvCOoGxv7S8Je2urXEN4wgUFwMZwq7sycDhR6VyXwqhu0h0jVZoJrfS7G1W5Zpyp3HeyuzEjgZQdf4c1uWfijWviJrDjw5Y3Gh28VtMr300SSoLkjaFXIyylSRx617K1VmOPLyWj/wTK0qz0vWvFfiBL/VRJqeoRFtU0+xaWCFwSMhQTuI4Yk994NY2izeF/DXxX02xsZEZ7VDBHPJcDYgkQthz0JU/L9CO9dBdQR61req6N4Zs7STxDDbRldbW4Nu48oKvIIJbkbSBgcVzWraXa+FPFlt4g8Wx2VzLqNsITbYAkaQKv73yx0B5Xnup9a5Zx1aNXK0YpJaPVljxT401XW9UsrGz8P2tupnhjvb9lLYfzirGNwQGjO1T69BWrLD4ksbuTwfte80oQJsWyUiRoZJDk5dsxhQGxg9QT3xW54jnsJPhx/wkl9ps6RDy5pLKSLbJFtkADKR6HBrI+IEPiAarb6ppOtQafHqGmxxSOkW6eQF8eXCDzu/eZ+vWufTZI2lBxvLmbem3YqeJvC2hyeCtNn1DaltqFxCEkDAT4Y7lVcj51wxyDyOTk159eaK9tp9rCLDUoH0vNteTz58qSRmYhUDHjHXIH8X4165FdeCpLbwNoetgtKlyTZvKf3TGJTGDIenJGPY4rI+NmmXOnlBZrFFpUUwkuY/N3SCeTd8xB52/Lx9aHNqNjKrRUk56aW/zM7wlbOunRgfK7gD6Cui1mY2FgtrbgtNINoAqh4dMcemxXBbJVcg1saRaefdPqNwrSN0jTHSvGnL3mwS0MyDTZbOzS3UZu7jl267Qa0E01ba1WFVJfuTnrW3NNZaau+8ljErc84yKyNQ8RWRBWAvJ1+6Khyb2QWOR8Y2Je0fhlODkivUvBzf2X8OLAXQ2v8AZULA9jivONQn1DVLm2tLe0kSN5VVnK44J5/Su+8TN/xL47dTiNRjHsKxxc37JROrAwTm5HjHxdubiWKC5cgRyXIwPQAHFR+GZ/8AQo5mBzA4b8Oh/QmsD4xahu120s43+SFN5HuT/gK0/BF5E1v5EmD5g2kHvXpQg4YWEjkdRVMVOJ9N+Ep91vZsSCGsl6Dr0xXoWgzKbFRjkN0yM14v8PtRihtrKEtzFB5fXuB/hXQ6x4sk0+xaztZSt1cEhOeVGME/h/WqouybOerBykorctfEnxCLq7bTbJh5EZ/eMuMMfrXCSzBU3E9KWeby4fmY5blifWsPVL9dpUNx3NctSbkz1qVJU48qM7Xb5riQxq5A7mum+FGg7rj+1pISVHyQAjJyerf59657wxo8mvausXItVOZGx1HpXvOi6Z/ZkETC12JgRhOAAP4T/n1oSMcRVWw/XY1isYQ+VJjO734xXwVrUD2urXVvIpVo5nUg+xNfoLfrHNZJHIh6YHFfHn7TOkjTfiQ9wi4ivbZJAQOCw+U/yFell8rSce54eNV0mcd8Vju8VXIzkAL/ACrloTg1u/ECbzvEt43o+38qwE4NerhVajH0OLGvmrzfmy1uyKF9fSmA8Chz+6/3jiuu5yWGrypJ70s3ES0HgcUXH3EHtUjIxSdsUgpT1qGWJmjNIaaTUgLjdIgxnJFfSXwylmutCtfMuUgMcPkyOmfMQKScE9gVAxj39a+ddKga61S2t0+88gxXuPgOSS3t5xJIiuqeYpK9QBsZTjnHJ+bt1rzserpI9TLdJNnodxoLJLdwWcCWlvdIjyoZ97yqyIWjweO2QOuWJ71yXj3TQ1vbbLa3s7aycssCdBFt5IH97GMfjmumuNRvPOubqOMuwhixboofEhHysGPPCjaR1BHpWNq11Df6feT29xJe5UGOJ4tpiDYZVfHCc7sZHO+vHjzxme5LlcCguo27MIGknhF1ICmyTKkELjjsDinabqRub28t5zDbLG3lW8j2+5VGfkznjcyhs9jmue0u8vVhkjuzb7y43SPIAgUoRt+gGQO+a6fRro31vd28dvJceXcRxmKViY9ioOSy9fl5+lXKHLsjOMrmFrlskesTXi/618m6VnIDKB27Z3Nj0qj4JsodY8dTahcSadHbW5+ZbxvkZ2GEA29WyM/ga0bqGCwvZlkiJeN8MGYFEU5Pyg9QT+fHSoPhPfaLo3xJTVPEMVrHpFwk8EctzgRRTKgKttPqAQPd67sKtTnq6TXqereAvCuoaR4A1KzFgNUubyxVZ4JpfkcFXIiT0x8vXrk1W03xJeXvw90bWNA0OBZRdJZz2sUmBbRBsM7ejKRz9Qaqar4u1rRvCd5qng3S4pdN1DUGVb2ecna0pWLcEPIUOOB0Oa53X9Wv08OXjarozaPbxXltpBWxBEN2Y3/eSK+Plbtk54IzXqRL9pGlKy00/rU2/iRotr4W1e58UaHY39z4mnK20BhJKLK7fKxHTa/K+9N0rwvN4n8SS614slaS7toBYC1ZF3InD/MR1IYnDdayG17Ur3XfGFjr+q3Ol6XKGttKuLlQ58+Jd+xW4GSvzD03DBp2v3Gu6zqK3kVz/YWoaRBBJc28MgNxewyKMvgcdOQOuc1FS7Vy6Uqbm7q67f194sWvXGn+NdR+HL28dxZQQC2htZZHkjaHyyxOT0PK59cVes7yG1sra41C6+1T2cEsao5yUePI82M9RnC/jXAR6fqmmeKLjWYFvda1mQyf6bEpeOBSVX5x3+QnPoak8NeBvtus6kb29lkSxuBb+asp/euOXOOwbIyPXNcVWVOnHnk9C6M6jfLy3d38l0Nk28Mmq2kviizElvppjutOfyiIDGzHz/MA4B3hPoaqeLfDOlX3ibXdU0fVmgsUWVfs3nmXznjUMWGTwu48D05re1oW9po95plrcSLA6rc28DyHb5qsN2CcnDDjHTIrzBbpLptQe/2Jd27k+VBlAm+MDYcdemPzqaNZVoc8diMRTVOXJJXe/wDT9D03wjGn9kQ78heDmugn1q1tQIjIF/3Rk1xnhvVIv7LhhIPy8EZxXRWt1a43G3U8feIrypw953IT0LMOpWmWezsXnkbq8gz/ADrM1RryT5kv2tj/AHUiUVswGGaMsjzxqD8zAAD86zrnUtLt38mzU6hd/mqfU0reQmZHhOw1i58e2clxqN1PZxRvIyvwCQOOPqR+Vd34umEVixrK8BQ3Tazf311ciVvKVAirhI8nPH5VB8S78QWErZ4RCfqa5MU3Ooono4NKFJyPnPx1dfavE97JuyFbYPwH+Oa0PBWoKs0e/wDh4+h7GsubSr6e4aa4QwiQl/nHJz7VasbaGykQITvY4JJ619POEfZKn2R8zSqy9u6ndntHhXUH86F5GI3SBCwPQnpVDxFd32l/EG7/ALRvBFI0Aaxdm+SRByV9m45HeqXhy5h/s147pmRJF2hl6huxqPxfpOva0kRujbX0CL+4ukiy6vjq2D14HNcGG5KdX39mezioTqUlKn8S2OludcF3axSRHhkDH2p+h6Tea5Op2lbfPJxjcM15x8PbPUj4oi0XVb5fswcIkRkALnvt7kDv6V9eaFp+kaaLaAxr9lWH7uR93u+PvFAeN3TJo+qcst7mM8wbjorMZ4K8I2djGrSCOPYuNpOOnI/nXbslsswSaQNjbhQMk8cVQeZI7mKOzUSRDcsh4O5iBwP7zY5wO34Ul/e6fY2qTQ3sMEeUd5pJQqKp4UFj03HgDr1q5UV0OD2ze7LOrNDb6UGtolfOQMdsivjn9pXTbk+O45pWdkltw0YbovYgfjX2Qlxp99pV5ChWKRVEjhyFCt1wT0GeSPXBNfMvxG8feCfEX9n3Mdub94/NR1HyNEdwGGz1zjIxxV4aMoTukRVlGceVs+dPEJmfVLiS4jeJ3csVcYIz6is5Otd18ZNLSx8UtNEoCTruwP7w61w5xgGvXw841KUZR2OPF0pUq8oS3THDrSzfeRfSmI2WFOY5kzW5zC9WApLv7wHpT4RmQVHdnMlN7AtyNaG60inmgnmoLENNPWnGkNQwZseCoWm16MqCdo6gAkE8DrXtVs9vbS6fcsphe2mCsUUCN0Y4ZS3QDK8+mfevKPhpGTeTSq+05Ck9+o4Hua9F1wrbeGN0ktywhZFjWLJVpBzv/wBlsk9favLxbvUSPZwKtTbPR9PspYku45FtorOco6zygiRUA5TkgjJckNn2GDWZ4nt9U0zzpbcCSwaMi5VFUgMG4c8gqNpIHB4HJzWlotx9ujW4uLgX9q23dESzFnePlWVQGHXkYIx6VL4gmuPIt2sba1trfylV7ON/OlXCgrknIA3K2dxIIU815lTSSZ68NY2PNIGK3kulGMiEmTzPkJ2RPghh2b07c4x057Hwu+8yW9hHb2sayE3EkEw2yqe6nIJITtkY9OlJqGkxXLl4I3FxAkjCJgEVtoLFMkADaQD1OPxqHQJdMC3kkc91cPaqCUj+ZsrjGRy2cHPbOTniqnJSVyIRcXYxPEEwsJpzfrGLRXZ1jWPcT8rEFgckgDAH8q674UyeEtQ8KN4d1GDT7qXUp5ZobaSHkoNqswOMqQSemDj6V5/qXmRz3VtHiQm42uwBkZoxlzgk5fs2B1GR6Z9K+CqaTY2txC0kV1qcm6a0t5EBlht/M/e+pGWXPJ/ujFd2G0auRF/vNtPMl1+08UX+mT2PhG2tI9NtWa8sWi2TyXh851WONG4AXOST3VcVwvgnQ3m+KH/CDR6tc+INJWxmmvVZhGLWeRR5jKCfmdH2DPrngEGut8Rp481KDS9O+G+pRCy1GzaC5SCMK9mjfODJMx+ViN2ACp9ATzVj4k+F/FejeM/D2s+FI9M0tNM0eWGe9dCIndFJYSkDLFgMgnuDzXqL4bnLWTlVvZtK33eRheOrT/hXfi/Tbt9niaxjga5u4LwL58bhggnVcgOwBC9Og/GkvPE2i6144tPFelWFpBBaWE/n3N0QhuBtGxVxna4xgbgDzxxXMReItc1Xw7NJ4k142+qJb2l1o7G3wZi0jAK5K5YEjJxxwDzis/V9I0+Oy1mfVIv+J5fyGW3ay3hbiFguWRTwyBs7s56Z9Kxc7aM0U+tPbfXyOr8E634z8Zva6lpLW2mWbXLolshDqAfvyORyv5cnHrVvwrp2raNq+raL80mnW188n2ydcPO5XJJ9cZHOa5z4JXVv4d8Q6g0kAOpPvRGidViKDHCgjOcjOR1GK7HWNQl1OUW+fLKD9zZQsBvXqzM3Ydz3NeTmFRJOCW56eBTlFVJP3jyr4peIDZalaxLGs4T51D5wMH2I9a4mbW786dNGPJiW5n+0SFI8MWHQZ9Patb4vSLNrVrgoJDCSyL/CC3H5isO6tm/shZFGQmMnHTNd2DhGNGHmeDjqk5V567HfeDtf0q5s4/td5Fb3GcMjtsyfUE8GvRNMuLVokKThlI+U4DD88181xMytgdM1oWtw8ZO1mQE9VYg1pPLYzd07HLHHuKtJXPojURbNCXvbljCB/wAtn2Rr+FclrPjrRdIhaDSYUvZgMAxfLCp9c/xfhn615gS0nztdFm7GRiTTGF5KyRxKJC7BUA5yScCqhlkI6zdyZ5hOWkFY+kPg3PdXfgmTWtQkJlvbh2XjACj5QB7ZBrnfiBqiLqlnbsQTcXIQD8Ca7ixt/wCxfC+m6OuP9HgUMenzY5/Wvnv4sazJN40RbWYr9hxtZT0c8k/yr5zCwWKxsmtld/5H0eKm8Lgkpb6L/M0fG01rbXAeaVVJXp3P4VwWoamZp08lCoRgwJ65FR3skk8hlmkeR26sxyT+NV0gLQSz9kIH519LTpKO58tUqOWx6b4cn+0WaXvmFbUsFdsZEZ/2h6Vb8Raw1hbSqt0URcErFINr+mD1/CvONF8QX+jkrAwaJlKsh6N9fWmazqzapJExhjiVeyqBk1z/AFNueux6f9pxVLT4iSS6u7+/F5LNJ5o+4ynBQDpgjpW/Z+IvEtv4ig8Rr4gvxq0AVUu2lJcKvAXJP3cfw9K57TgrPgyPn0Tj9a1Y7WD7xjDe7EmvZp01bY8CdRt3ubvifx14j8R6raajfaw0Utjj7HFZkwxWxH8UaqflJ7nr+FL4w8ceKvFmmQ6dr+rNeW0LeYIwioJJMAb5NoG9sADJrBlMaA7dufaqskw55DcetVKnFdBKUn1NHU/FHibUPD1toF9rd3c6XaSb4YJHztOCBlvvEAEgAkgA8VDpJ2wNjjmssycccVpadt+zj6msJxSWhpFts6j47/8AITtf+B/0rzJulFFceXf7rA9LOP8AfZ/L8hIvvU49aKK7keYySHr+NRXP36KKctgW5EtL3NFFZlidqD1NFFJjOs+G3+vP/Xcfyr0m6/5E67+sdFFePi/4yPbwP8Nnc/Dn/kBav/10k/8AQjXog/5DD/8AXGH/ANDNFFeTifhPWonH+Hf+Rd1P/fk/nJXlnw9/5Caf9hWP/wBAoorXD/DP5GVXePz/ACRk6h/yEtK/6/JP51u/B3/kpviH/sETfzjoor1sP8Xy/U5H/Ej6/oen/swf8gLV/wDsKH/0Ba9j8V/8gyT8f5UUV3v+Gzrw+1M+W/iJ/wAjR4G/3bb/ANGiuq8f/wDI46Z/2Ab/AP8AQ46KK4p7r5lQ+OfrH9DhdM/5HKH/ALBb/wDoIroPCX+q13/rwoorzcd8COvCdfU8V+Ln/JQLz/ci/wDQFpJP+RPuv99KKK9Sl/BpfI+arfxq3zOYj+/VqPofrRRXqQPIkPXrW54M/wCRn0f/AK/I/wD0Kiiprfw5ejKo/HH1R9Qav/rn/wB018meJ/8AkZ9Q/wCvl/50UV8lkP8AFn6fqfVZ9/Ch6/oUp/uVPB/yAbj/AK6D+lFFfTM+ZMxugpU+4aKK0Rl1NrQ/9WfqK2rf7hoorsh8KOee5Wu/uGsqT7zfSiilMpDPT61rWH/HstFFc9TY1huf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8" name="AutoShape 4" descr="data:image/jpg;base64,%20/9j/4AAQSkZJRgABAQEAYABgAAD/2wBDAAUDBAQEAwUEBAQFBQUGBwwIBwcHBw8LCwkMEQ8SEhEPERETFhwXExQaFRERGCEYGh0dHx8fExciJCIeJBweHx7/2wBDAQUFBQcGBw4ICA4eFBEUHh4eHh4eHh4eHh4eHh4eHh4eHh4eHh4eHh4eHh4eHh4eHh4eHh4eHh4eHh4eHh4eHh7/wAARCADR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OOPQUwgdcdPSn7qYfrXMzqPMPHkgk8S3Az9xVX9M/1r0HSE8rSbSPptgQfoK818RN9o8S3nOd05T8jj+lepRrtiVemFAoYiG8tre7hMV1CkqHswzXHa54Pdd0ulvu/wCmTnkfQ967c9KiLfWgDyI/arG5H+st5kP0IrptH8Yyx4i1JfMXp5qD5h9R3rqdU0+y1GLy7qEP6MOGH41xGteFbu1JlsybmEc4H3wPp3oFsd1Z3tteQ+dbTLKPVT0qbcc8Hg15HaXV1Y3HmW8jwyL15x+YrrNG8XpIVi1FRE3/AD1UfKfqO1KwXPWvhTrZ0Px5pl6z7Yml8iYnpsf5T+RIP4V7t8e9I/tb4fXM6pmewcXC+u0cN+h/Svli2nWRFkhkV1PIZTmvr/wXqEPir4fWVxcYkF5Z+TcD/axsf+tc1ZcslItHyK5HpTSwzVrxBYzaTrF5ps/+stpniPvg4z+NZ5bk10Ejyx5o3cdeajzTSaAJRIaV5PlHrkVCD2pJGAwOvPNAy00gGW545NeV2x+0a7GOT5lyP1avSbyXZbSv0Cxsf0rznwwhk1+zz18zd+QJ/pQhM9T3mjd81Qo3rSlwGx3pDJc88evNIzHJx+VMZhjrSZ780ALnjPek3YzSZ44ppIzSGOzzmjOB1ptNZ+3pQA7dxSbvWmF8jpSZNMQsmGHPNNUBV2jpSHNNz7UwHk03dxTSeKYW6Y6UBclVhjjj2pysQdwPI6VAW7CjzFU8sAfc0WC59neF7lNX8G6fM3zLc2SBvfK4P9a+R9Yga01S6tW4aGZoyPoSK+kvgNqAvvhrpo37mgLwnn+6xx+leE/Fyz+wfEPWIcYDTmQfRhn+tceH0nKJvU1imcZrA36VdJ/0yb+VcN4UbZr1t7kj9K7y6G+1mX+9Gw/SvPNBby9btT/01ArsRg9z0sGnqeOtRZpwFBojoC2T2pj4z0poYMzY7cVBfS+XYzyZ4WNmz9AasyPLLXF34ijP/PS6DfX5s16u+3PXvXlfhCMS+JLPuBJvP4DNeoP14oYkxG+tRMTSuT9KrzzRxRmSSRVUdWY4ApDHOec96aG5qBbq3dtsc8bk9AGGaf1FAGfrOj2OpA+bFsl7Spwfx9a4zWfD99p4aRV8+AfxoOg9x2r0Fjg4pAwoEeZaZql7psm61mKr3Q8qfwr6d/Zh+L3h+HT5fDPiK8j0y4e432jynET7h8y7ugORnB67q8T1jw7Y32ZIgLab1QfKT7j/AArkNU0i905iJot0ZOBIvKmonBTVmCbTPpj9ovSlsfHI1KHBg1OBZlZeQWHyt/IH8a8xyO1cHZ+L/EENjbadNqM11YWpJgt523rHnGQpPKjgcZx7V1vhO/XxHeLZ2cTi6IyUPQDuc9MUl7kfeexW70NBFaQ7UUsfQUskM0eNyMufWvSv7HsPD2lIpRHnZcySEZYn0Genf8Aa818Wa1CNagura8WSELmRUIYH0x2rihj4zm4xWh1vByUbtkRO0/NkGmueR7mte5Ww1nQYta0x2Ug7J4WXBU+o9uD+RrBaTGB7110qqqRujmqU3TdmM16Ty9GvGz/yybH5Vx3gld2vRt/cRm/TH9a6HxdKU0G5HQttX/x4VheAh/xMp5P7sWPzNaEHe7vbJpN/PQVXDgDtS+ZQMsbs04tUG8Uu6kBLnjvSZphak3UAP3UhPPNMLUFqBj93NNJqNpFz2FIHByd1MRITxTd3FNLfTFMZsdKBD2bmoi68+1NZxWN4jvxYadLKmA78D6+tMVyr4k8SC0kNrZKJJ8fMeoT/AOvXH3N7fXE5knnlLE8jcQB+Fe0fBDwhY3GiDVNThjmmuiZAXGcL2/xq38XfAWmtoM2qaXbrDc2672VBgOvf8a4v7Rpqt7K3zPUWUVZYf2yfS9jzPwJ8RfFngu5STRdWmWHdue2kO6J/XI/wr0zxX42sPHWo2+vWymC5ltkW6gP/ACzkXII9xgA/jXgBfmtTwvqTWOqo2fkkO1h9eldsqSvzdTy1UdrHqh5BFeb2uYtVi/2Zx/6FXoMcm5Qc157ffutVm/2Zif8Ax6kimemA+tODe9QxtuQN7U4NSbNDeDcdKzvE8vleH76T0hP68VezmsLx5IY/DNzz94qv5mtTE5L4fpu8RRtjOyNj+mP616M5wa4L4apnUrqX+7Dj8yP8K7lm5oYkZ2v6vb6VZNPM2WPEad2NeW6trF9qDs9xcyMjHiMHCj8K1PiJfSXWttbdI4AEA9zyTWV4d0XUNc1OCwtIyzzE4JHAA6mpk1FXZUE5yUY7mRJI8bhlJQjkFTgg13XgTxRLdf8AEv1CRWlA/cyOcF/Y+pqze/C3UrfUbO1ZfMaZsuwHyoo/rXP+MvDt14fvJZo42SGGYLHIPX1rKGJpTajFnRVwVelFylHQ9HaQMe1Ju5FZ+nTtNYwztgPIis2B3IqzuFbWOW5Kzntjr3NHmbXVuPlIOCAQcHuDwagLUxm49akZ7T4y+B/hHxp4atvFPhZhoV9eQJMYYxm1diPmG3qnORleBjpWb8PvDeneENEBaNPtjZM77BuODwD7DFaPw38cLafCt9LaY/a7W7MKY5Ijcbgfz3Cs29vopG/0mYmIZkdAeSvevAx1Wd3SvoexgqKa9pYreITJqzJa7DseBs5OcNI6qAfogP5mqZ+HnhuG1XcjO/cByAK14723VUvZLKfyFG7y4lBwccdSOgq3eahpz2fnGTy42XdyeRXmzq1IaR0Po8JhaUo3mrs81s4f+Ed1iTQ1JexuJcxZP3M9f1FZOqR/Z76SP+EOdp9q3PFVxYNd2s8FwJD5wycEEKeO9ctd3P2hmk3ZZWwee3rXr4CrLm97qeDmmHjG/L0MrxtM39kqvPzSgfkDVTwH0u5P91f60zxxNmC1j3ZyzN+lReHrpbDQLq6fB+fgepxx/OvZ6HhHRahq9rZHbK+XP8C8msS48UzLcFYrZQgP8ROavfCHw3/wmXixzfszWsAEk2P4iTwtfQGs/DPwjqentb3VhDBMBiOeHCMPy6152JzGnh6nJJXPVwuVVcTS9pF27Hgmi+I7XUJfJb91P2Unhvoa2xJ71x3xS8FXvgjV43jnM1nK2YJxwVYdj71saBqP9oaXDO338Yf6jrXbTqRqQU4O6ZwVaU6M3TmrNG35g9aUSZ71UD80pencgs+Z3qDUL2KztXnmOFUf5FMaT3rMksbjxH4p07QIGKq+ZZW9FH+f1oclFOT2Q4xcpKK3Od1PUtSuW+0YkjhfOwAkDFVbfVry1dWinfd3BOQa+q4fAugr4eTS2s4igjxkjJ/OvBvi94BXwxi9sZGkty2GB/grhw+ZUq0+TZnoYjK6tGHPuupH4e1n+0onWQBZkxkA8EetaRbrzXnnhW8Nvq8Qz8snyH8en613TyYFeieYOlkwOveuQ8fznbBGDwQWrpJZc9K43xm5e6iBPRTVR3JktD3j4d61Z2HhTTPMSTY1uihwBtDY575rb8Ra5bGP7I0asJU6u4VcGuW0zwjYXGj6ddyTNsWOPapk4ztHAHua6XVtJsbm+jjvTGgWMRJvU4Py9M181W9k53PucOqypctuisfN3jPSzpWuzwLtMLHfEUbI2n3rGjba+7uOa9p+Mng/TbHw7HdaXGqm2OW2ngg9a8VX71fQYOuq1NSR8hmGFlhqzi+up6vo1x5+nwzf30Brj9e+XWLn035rd8FzbtDiU/wEr+tY/ihduszf7QB/Sr6nPfQ7exk32kTDvGp/SrI5FdB8Mvh74h8TaRY3EUH2SyeJf9In4BGP4R1b+XvXtmg/CDwrY2fl30UuoznlpHcqPwAPA/OuariIQdmzohTlJHh5OK5f4kS7dEijzy8w4+gJrpTXGfE6T9zYxerO35YH9a7rHL0G/DZMRXsvqyLn6Z/xrq5GbsQTXOfDxNuizMf45j+gAroHPNIEcO+hSa58SYtJjO1rudQTjO0EDJr3628P+G/A2nRNawQO9uzqs08yozlyCVBPXtXAfDa2Rvi5BdFNxSzY8+vIzXrfibQdA1Aq9+kfmKd25xnHfjPSvIzOtaSg9j6PJcLeDqRV2ZNx4gs3046kbZljXjkZwfTPSvNfiDqFt4g8KX0MMdsJihZURwzqV+YZ+uK9N1SLw1ZeDJLGGeLypGD7Swyee47dKwbnRfDMOly3tlHC0rxlQQgBXjnNeRTlCnJS69D3sTTnWhy20tqeW6LtTSbVQ5dfKXDfhVst3rK0dmSxSL/nmWT8mIq8JO1fX3uj89tZ2JTJ359qjZhz6Gmk/jTGYfjWbKRt+G5JU89Y+QQue/ritCC4mXW0t5Tl2iVXXOcDnIP4iuf0+/ms4JzEv7wgFTj7p6Z/Wuo0lbSxktZ7xpDcagPLhOOAchsH82/GvFxitVbse7lzXKkzrPE3hOz1mytbn7W0DxgMcyEJwPTpVHxR4bC6JpFhbXTRzAs3nB8buBjmm69NdEW1rIs5tCf3piXcQvHb0rI8aatqUc0Uc93KLeMYUsoJOcY6fhXmx9o0tdj6Vqiltq9zl/Guk6lpuhlr7UmvLhjtQsPmUdeT36Vw91c3H9kPLvdSuNrA9Dmu48c3txfRrHK6x+XF5gDttyQucD1PtXI7V/sxraWPKSLg/wD1q9PBOTinLe589mihGTUHpY5m+1Ge+EQn2kxgjIGM5p1/dbNCt7dWHzyMzAHp6VDqVqbK4C7tysMg1n3ZyVr20fPM98/ZaWOOx1O4lyN0wy3sF/8Ar162+r2dxLKtvIzCLO7PavMf2dNFh1T4ezwm4kgaady7RtggDgc9uleg+E9A0fQp76FNSa4nKFJfMfIAIPGT1NfKZg4zrT11ufb5Xzxw8LLSx598V7rS/EPhfUbSOSPzYEMsbFxkuvPA/OvI/h/dfuJ7Utyrhh9D/wDqr3aDw34Ru0umWGN7iNSG/HuD3r5103bpni+4tY2JjWZ4QfUA8fyr0spnDklTj01PHz2lNTjUkt9D0IMMU3dzUEUm5M0qvnNelY8REu73rX+FaMvxGurzyhMYbEbFLhR1PUnp0rEz+Nd58GtB0/WLzVRdruMsSRlc9QpyP51hipKNKVzqwUHKvGx6LpXiy01ayuJmtltWt+HUTLIMDuGFeeePtWh8TaTf2Nppc7RLG2Zi69QOoXOTXbWPgrTtB0PV47QIv2hPLAHRMnNc5B4AggRNVml8qSGLarIxw68nkd+vWvnYyoRqOSfofTyhWlTUbep8x2zGKdGHBRwa9CEnmIpz1FcNr9uLPXr+1XpHO6j8Ca6yxb/RYu/yD+VfWXukz42UeVtFlulcn4rUtcBvbFdUx4rnfEkfyB/zqo7kS2PSPDWsXFx4Q025d38u3QB9nJyBjpXT3qXYtmvLr7ROzL8gDAn8BmvNfg9qsYFxo9w2AcyR5P5j/PrXrUFvCYU3XGQo4UV4OKgqc2mup9hgKrr0oyv0OV8cTTN4OuFuDyYSSD19q8MZcSV7L8Urny9JFtGMtOwUAe1eQ3MJjlZT1FehlatTb7s8XO5c1ZeSPWvgV4F1fxhpc0lq8VtZw3BSSeTnBwDgL3NV/j54VtvCXi610+1mknWSySRpJMZZskHp0HFexfAQ2XgH4U28/iO6ispL6Q3Yic/vNrAbfl68gZ/GvJf2iPFVj4r8UWV5p9vLFDDbGHdJwZPmJzjt1rSFSc6z/lOGUIxpLufQnwd8RaVpfwV8O32q6hBaxpalPnb5m2uw4HU9Ky9c+OUMd35ei6V58C5BluH2lvoB0FfO3heeSTRokaRmWNmVQTwvPatUN71H1WPM29SvbuySOiJbNcF8S5N2p20efuwk/iT/APWrvD0znivNvH8ok8QuuchI1FekcbOm8FIU8Nw4/jZm/X/61azYFUvDcflaBZLkf6oH8+f61ckbHpQNG38KSD45vw/y5slWJiOrAksAfYEfnXSeNF1FXiH72WI53+WMsQOwHc1xXgdbpfHtjNDNiExyiWInvsOGA/ACvUXuIri7jWZgMHv2rwszTU7n1eR1L0rHIa0tre6bFcrpcioFyVYhXwP7wrA+1XV1ps0kEEltCx4WRcH/APVXoniYaaq/vL4b8cKG4xXm/ivWbaKzljt23fwgjuelefFc81FI9eu1TpubfQ46No4WaMcgMT+JNTBwxAU1nI1SByMYr63lsj88bu7mip4waOh4GSarwTBuD1rU0W3F1qdvCV3qzgFfUd6ym+VNsuKu7Iv6DbOivNJCHjHLqe6+n61d1oyQxJczyRFY3h+yhGyMbh+vX8qu6m86w3Ulqv2YlyiMU+UnHCjt2/SsnxBbwJpOkeYjCRfvsD94jHJH1JGa+dqVXVqcx79Cn7ONj0Dwzf29zMFmcI2wqpPTNZ3iaO1gWS4luIm2g4AAyDXIPeGO28y3kOSMqR3H+Nczruo3QtJZZpXIUE4JrmjRcpaM951lGDbKnibUV1TXvJh2P9njJOegY8foKguWKwKueNwwPfFZPhK3aW6lu5CQFjLE+pJ4H4mr98/zQxg/dGT9a92lTUJqC6HymJquonN9TD8S8yQt/skVjT/MI/bP862vEX3IW9yKxHb5gK9GJ5jPcf2ctSm/sPUNNt5dk8Mu8A91Yf4g16Bb6bqTaVci9t7eMklhMGLMxP06eleDfCC4vLXXpbmxf51QKy9mBPQ177b+MLVtH8u8hkjmjOMYzkV89jqfJXlJdT6/KK3NQjGT2OWgt7iy+0Sz+Vb2qIdhUnc/HOc9K+f0uI5PEEl5u2o9yzgn0LZr0f4zeNWuIE0nTVaOOQMJHPUg9fz6V5ZaI7sxVS2BzgV25bRlGLqS6nlZ3iY1Kqpx15T0O1nRgGjcOp9DVxTuFed2881u26KRkPsa3LDxHJGAt1H5g/vJwfyrvcTyUzqeldP8LtRurXxG1rbSLG1zE21j/eXt+RP5VxdpqVndD91Mp/2TwR+FEeq3Gk6lb6la/NJauJAv94dx+IJrGtT9pTcTfD1fZVYzPeNU1yax00aekzxuz5ma4iJy3cj1BrJbWZ3sTb28hmtlO0Oc4x+NX11bRNc0K01OOdkaWESbC2Dz2IrjPHHiCG3sJrWxffKEIBXouRXzE6SlNRjHU+w9vy0+a54ZrU5udZvrgnJe4ds/Umuo01t1pD6bRXHg7mds8knP1r6I/Z48FeHNf8KDVtVhlup4rhovKZsRgDBGQOT1r6qpONKF2fFKLqSZwGk6ZqGqzi306ynupDwFjQmuqsPg9rt+5GrvDp8XdD88n5Doa+jdNtdP0u38mxtbe0iAxiNQox7nv+NZlrNHqjXU1nIlwkDFZHQ5UN/dz0zXDLGSfwqxtHDxW54fpvwbTS9ZS6h1MuiH5Qyckd/xq9DCFuJEWfIjcpjPoa9O160upLUxQsVdxt46gY5rz698Pzwa6unxwymSYKY1UcuTxj35rGtJ1I3kz08v9ybitjL1TTbWeRZGiWSU/KO5ruvAf7PunX0kGuavGxKYcQfws3XkfpXafDD4Xj7ZFqGqJkxfMqfeVWz69z/Kvb7e3jiiWKNQqLwBV4alUWzMczxdJtRirs+Yvin8E/Eplm13S5m1RXJd7f8A5aRD0UdwB6V84+ObSe1mhjuIXhlUsrI6kEHiv0xOFXJIA9a8x+Mnwt8N/ELS5FuIEs9UQE295GAG3f7Q7g/nXe5exSueOpuZ8ReEW/4lrLnpIa2+e1UYNHvfD2q6nomoxmO5s7kxuP6j2NXlPFW7FWsdAWCj2ry7xbL5niK8bsHCj8AK9LkdVyzNhQOSTwK8t1KRZNRuZsht8rMD7Z4rrjG5g3Y70alp+n2MEVxdxIyRKu3dluAOwrC1PxhEAy2MBkbs78D8utcdcPh/fr9aj3VXKkTc9K+Dviuzt/HDSa4Yle5iEMMzDAjOeVHpu/mBXr3iSNraRpoTuQ8qRXypIuT6V7b8KvGY1bSo9H1K4U3kA8pfMP8Arlx8uD3bA/SvFzWhNfvoarr/AJn0eSYuH8CenZ/oQeILqWafJyD3IJrntQ0nUNSgeC0kMUxBMZPTI5/XpXo99osMkpkDKBn7pqpqX2XRdDvNVmwkdvGdueC7Y4H4nAryqWI95cu57uJoXg+fY8TttdMTmK7hYOp2sV9R14rVtL+3u/8AUSAnup4Iri3ZndpG5ZiSfqaVJHicOjFWB4Ir64+Bsd6r4IrvPh55N1fWqJps8s+7Y8kbDABOA+D6cg8+9eYaFdSaiEhRS9yWCbFGSxPAwPevpn4e+GV8J2Atrr99f3cbpIkcuxiygsUXON3JC8Hjr715+PnGNOz6nfgKblUv0QS6LJb2Mm1kuBLK0cMW0MYpM8bTn5vc4H07jhNTt4zBKmpCQTtGsm4OjJHgZIBU9ecEV13iu+1TT7i1uNLiupLGGOKe6kRlkjBfjkNjDdMNtwV/Ksa6t7HxNpl9HYNBcTRzR3MUcigSQs67nEmzAycenrycCvneR73PodDhLkeWubf95HjJU84Nct4iaa8tmURlFY4r0q90+TToY2e1WONh95WDKTjnBHUViX1pBu87yxzzjqM1tSqKErs6p03OnypnG6BA/wDZc0K4V42Usp4JrRjs7e5gaQw+YzsWUrJtZB3zntmpREIbsyGHev3mAOCMdD7inaTDDJqMtqkmwurSITwTxyv4+9d0ajb5keJUo8r5WcV4jXbiEHcVkIGO9ZL6Ze/Ynvvs8n2eNxG74+6zAkA+mQDX0v4X8H6NDpLahpfhbV9W8ZG1d4bW+RRFE4BUykghdoJ45LE4wAc42/Gvh4+MxBa6HpMdzfWDpDrUF2y2iXLBNwCsAGJBUrkgqCenWvVUnZHGsH3Z8teDtZudB1lLqFUcEbXVzgEfXtXvtxNHNp6XLwojPGGOOQcivJNe8L33gzxdPZ65ZxHyIi7Ro4lVA6/LnpuALAHpmvTtB0O3uJ7Wx0TxWL7T7nTo7uSa5jkkmDq+x1iTIwpGfl5wVrgx1H2tpR3PQyyU6d6ckeK/EGbzdedsYGPl/M1Q0G7js5v3g+Vv4vSuq+M3hu/0vxfcZ/eW+1PLf7rbSoIyvUHn8wa5jQdHvNSnCRmCIbC++4lWNdo6nLEV20LKkjysVCX1iWnU6CSzsr1BJsA3DIdeDVC50O4QbrdllHp0NdP4e0DWNSnFjpun3F3MnykQx5A+pHAHvnFer+FfgjqtyEm8QahBYJ18mH97J9Cfuj8CazqV4U/iZEaUpbI+bpY5YX2yI8bj1GCKfBqN4jeXkzA8bW5P519WapoXgbRIp9F03QrbUbjaY7i7vwJimR0UHgN7gDHvXF3PhXTbK5Emn6baQoMfMi/P789a5/7Qp3tY2WCm1e4ngLTvtfgSzW7tdsyKRtPDDk4rkviY9ro9ibOHaJ5fvY6ivTtIvRp9u0KwpKBk4NeC/FO8a58V3GFAjjOAF6Z71zYeHtazk/U9GvWVLDqK32OZ2YbKnk1618LPiJeeFPB8um6fYxSzy3DSedKx2rwBjaOvT1FeSAO8iKOCSMV3WleEfElu3ltp8vzLuGMFWGM9c9a9OtyWtM8eCl9k6eTxH4o8Za3aabeatcFbqZY/LjOxFBPPA6gDPXNfUfh+1tNP8FwadplskNtb7VQKOGAHJPuTya+VfhMsknjWDfE0UkAfcrjBU/d59PvV9Y+Ela48KK3XMgUcd/8AJFcOLsrKOxvQT1bCCySe5iZlALHOzGeOtfP7SanD4u1XVp76Zrg3sjpucnylV8KF9APQV9MW1uU1mDCkKFbHHYV8/wDg/RZPF3xIOloMxTX0kkjD+GIOSx/L+dc+rVkepg3GLlOXRH1l4YvW1Lw5p168Zhee2jlZD1XIzWko5znOeaZaxRwQpbwgJFEoRFH8KgYAp5YYYqc4Fe3GPKj5mTTk2ireXBAKKjOQN2BweTgex7n/APXWVf3KgCTeqqSCSeMeufTGKtyZMnmRgjYAQQfvNjofUY/yKzdYUu48skLL97J5B/znPPYe9ediZcyuduHguZI+eP2ifC6yzL4xs4iu8iG8AH/fDH+X5V4wpr678T6emteH77TGA8u8R0XcOhxlTwexA5r5Dmje3nkhk+8jFT9RxVYSpzRs+htiKfLK/czPGGtbmaxt3wi8SsP4j6VyUj/KfrTLiYyXQTOect7mmSv2r3bJaI8l6kc7FpB9TQT8tQ7ssZOwqRMsm49T0qGNC5qS0mEU2WLBG4YqcEe49wQD+FQ0mM81LRUXY9C8NfEG90+4S11/fdwLgCYffx2J/vDGPf3NN+JvjH+3rUWlnMo09QDsAwWfI5Pt7VxC/wCkQhDzJEDt/wBpepH4dajGPsz9MZAFcMcDQjVVSK1PSlmeJnR9jKV1+P3lM0hqRl9KYRXaeed78AtJj1T4hQSXKlrWzQzSDbkFs4QEehYj6da+hmuRdSS2j3kayadE8cpuLlZH8xjiJxuyc4LAAqpIPuCOB/Zb0u0tdCv9blUm6uZ/JRgmWWNSoIUnjJZ+5xhTxxXpH26LVZhc2sKNdssmy6ndeYlBVWLgHOd3T1JK818/jqrlVa6LQ+hy+ly0k++pi21/Il2EvrRVuz5duJkTa7RksMMVJ2kAoSMMBnIHPFXWbfUrHTdljNd2elKFWaKVBIrp1BRic+3LHJwelXPF2hyXkMd05j069t4nlQq4ZVLrggEYwThTkHvyMGqqahFeeDku5tNe4vH3QvBdFndRn964IyWwR16Y2jtXAnf3keg+zIU02GDRpNPmmxdXEfkhd6KY8tlWJkbdn7pPB5OO9c4dPDW6l3idd20mN1dc9xkGujtoGnurO9haFFcgeVeWxXz8EbDuOOBgcEk5BxRcSS3WpzwtbwG02rMhgkz5mc4UnsCWHU56Y71MlcunU5H5HK3Gg20+5rhjFtACvtypOc7T1IyAfbscZrW+HvgqC48TXaQXTrPbW8txbb1Qsm1SAefRiRnsQM9Ode402ZmjiJj8uZSoZY8qACCysTkqenrzgcgmsmxsNEfxBPp+oG+un8hjHYQK8cvnbiwVvUYj3Ecj5QcdK68C25qLZhiuWUm0jv8AS/GjSeDo5fA3h67k8RW9zJHdJc25aGFQzNKjykj5WO4jZklxyBmuQWK3i+OA1nUbjUrHUINGa9t1uUWM3d1uJkj3JwyAYGwZyDjryc34j6lqvg/U9A8YW2vT3NrlLYaak5YxyqoMwkD54z0GB0GCMCtH4h/ExEtfB3iaz0UyRyXT3HkSr/pCgRsrAcEYYMSD229OM17tRWkmcEHC0ud6po6vVNO8MzeIrq71g2OpXHiSwikgsBBG84dU3SFCTx8rA4ODle/FeXXl7ZXXjZvD/hD+0HSCU31kzwqqNKuG2c7dsOCMrgHLH2qL4e+J/DPiD4ia94i1ySytv7S2Q2lpcRtK44+YqVXHQYPQ812aeNfBWuabdapaSPYDw7cHy8Hb9oi2kcHGCGAPyHnjj1rmmnGT0OqnKFSKfMlq/Vpfl3OA+LsEGp+I7FtS0XVdKklgFu0pKhZX3K+1UyxG3eMMGIJPtWHLocOn29pFqF4W04qwJRQyIWbazHuVwTjjgjNez/EjR7PxJ4R0bxf9qmgttMjI8u3YM83mMgCqwPB3bR2PXpXmNrpd7LZpaTeGZzfCCTzZ43xGyBiViLchm5IIbjK0Ql7qM61P943vf+uh6F+z1rkNl4bk8PXUzFbCWUpdEHyDHvOB5n3c4weuMHg11Pin4s+EdIRoorxtSuBx5dmNy593+7+RNfPmtW1zp6zaSqyyWU0zT2cyTYRQAfMiKjHAYZAIGDxXPI27HvWUsJCcnNs4KtR02opHrMLajfTTXKy+WssrSOSfU5rb0uJ1j/eyeY2e9cx4YnN0scbMSsYDFR39K6615QspJ5ryJ6Ox6Ediw6L5TqihS3oteaeNfhxf6xqD32nGJSw+dWyM+4r1KOPeygge/atn7KoJbk8YB9KuliJUneJFSlGorM8Z+Hvwte21I3niCKKeGFcpEQSGb1Oa9Ve4ijjCKoGB09Kt6hJHb20jySYXHOa5+eSSa0W7KeWkjHYPaprVpVneQ6VONJWiRy6VZDWjqltGYru4iKZQcMy8gn3wDXtfgoMPC2mLwhnYzsD25P5dq8egmK2hYPt29SBkj0P51654FvI7uyslGCscAUYGBnvWkJtwV+hhWhyz0Oi1m4FjZXl+wB+y2csh64JCE/0rjP2YfDS29lfeJbhCZLhvs1uT/dGC7ficD8DXR+ObW7uvCeqWllGZLq4g8tFB5O9guPyJrrPCGmRaTolrptso2WkKxZXu/wDEffLZrpwqvURjXqclBxW7/JG6q5jDEsBtG7jkgUs3ywnHGAcCnBPu55C9sd/WmXPMTDtj0zXt1PdgzxluYdjM8mlW91J9x0DDnOTz2I//AF1XvQwhnH7xfLDBPlQYBHbt34zU+i5h8PWNurfvBCNzYBA468/54qG8QR215sRiSFwVjX5+Bk5J5+px7V5VVe6j0ab99nPXC+XLHuYD5gMAYPPv+NfHvizjxRqoUggXkuMf75r6/wBWWRo3VVy3GAPur/n3r4w1EuL+4DsS/mtuPvk1OBWsjoxb0R5rasWkZ2ppbcHPsaS24TOabD8wb619CjxBgDNtj7YGatgdB2FR28e5i56ZqV3RT159KaQEZ4YigcUH5jk96TNQykKrsjh1OGByDV+9tJY9NgvhbvHBcyNtJUgBlAyB7cjFZh5PpXser+MPB+q+CtO06RoYpE04JcR+Sd63AXBKn0yOMeornqzcbWVzanFS3Z481MIzSk9PWkzWpB9MfB15F+Guj2unzLFcs26WQ4LQhyxGARyCwB45GTj0rqI9Xs7zR91xp01sUAZooeVKsADgAjkn+EjjPua84+EWr3Y8AxXdsYd2nMY3YnDqFI79MBWyO4ya6+9uIJtNsr7R7e5ECNgmUiNrgryFbd97P8xmvl8Qv3kk+59XhtaUWuwt9FZyafYzKq2QhffC8sZEqqEWMs4HfcqjHoKyvDM1xZRajaTXSlIpZIbMNCxAaROGDqcgYz26ZNP1OUeKLtbvTVAaKE7bq4YqYyTuVWx124zg++e1L4Fmhs01HUb6Rks47gnyw292l3fKU7/KGPHcYrOmtHf7jSo3dHQWM0mseHrG6NstrOzqkcly4LKEba52MPuHg+vzVQmS10mXytMmRvNQ/uCuQrj5eFPUnnGB0AwOaluNQmuPNj1S4mkW3jaGGPASV0wUdGI4Yk7SccjFY+qa9pEOowq3nCcIrxuVBXI4XDeuGOfap5HfRAn1bG65q32WCeKZJkCvmKRZFaMyk8kgYIBC5wfU5rd+HEFiup3mv2skVzfx6YZIbaJP9VOIyoZMjAJXIxzx9a821y5uLO4M1lcvHZT7vPLxhySBkNg9QM4z711vwX1yWS7v7RJFtryW2knEjpncyISzbfpgV6OEp8s4tGTkpStI7i9XwPpnw503xB4ptorDXI7ZLy6WCNXuTcM6IxAPVw4Ube3SvP8Awtfx6lJoXiS0spl0zStSMPlSxlY0Rg8btISTlyrKxOMA5Br07RPBsQ0m2tvFOtW3iK/u/Omt0uIlTEzkSSGMdWHCnnpzXO+H7vSbd9d0m3eS/wBl3OZ7VkG2FyNphIH8JxkZ7E16OK91p2Jw1By3dvLrcjk8L6LLr39u+EYdAnnWGMXRWQExESK6yKq8BsDv1xir2qeDbO88LroV5pFzHam6WW6u7JET7RH8xBYDBIGQD3GK474b2V14T8E3Hii28LSS/wBqxFrxEuFRolErBAsZ/wB7p2AHvVi60LxXoHhPQ4o9c1V0m1Np47eJDI8U7AtHCfWMMOc/7Vc8ktNTXmTp3cN9/n/maXhDSkk8B+IfBV34gu9MmsZG2LOQhRN25MZ+8p2/eHoalvZrdNA0JbG4ht4bxWR4pnLykshbg555zyeuRVTxxrEOqadfnX9GeC2t4zDepKN08UjYMYUr95fmyD2PFYd2+mHwFpc/hbS4D4hvN9jGZSUbKx7ZDg/dUBdwHqBU7l6U7qOunzOL09xpevCx1u+ihsrpLm3nnBJDBdrxsfQlnXOPpXKaYvm6hBCzKu6QDJPHWt/WdPurvxTp2q3cUF5p8729veor7hllTzGXHTPArndZghtdevbO3/1MN3JFHz/CrkD9BXStjw8UndaaXPQ/BizQSzJJJFFGXwf7xI/pXpltbp5UfBCgZyO9YPgjTFj0OzSaMN8gYlhzzz1rsoUVsDbj0wK+brzvPQ9OnG0SoWhtle6mYBF6fWsa+v8AxDqW5tNRbW2H/LRxy1dO1vCSN8YbHIB6VleIJXWI/v1K9olXBFKE12G0cQby+jvXsL+/e5Ur5rsT0weQP0/OukvZX8iCFvlKxhmAHQntXJxLDN4hiXPmZRvlxgk5U4P5V05iuZHaWYEuevoK6JpWTM4voPtGDpJEe6HH5V6f8NrqNtNgUMCwQcV5TEzRS7sgcHNbvwh1kSxRLuPqDngjJqIJ8rJqrVH0HDNHJpu8YLg89egBrodGH+hI5GC3JrzvRLsvPLFnKEZHPp1r0PSX/wBFXPpxXp5dbnuzy8bHliXT0qvcybYm606eYJjPeqV5OPKc+gNdmJrXvFHFTptsqadcIukWw27pHiVgG+g5z26/rUN3tiZVbJEpO8nqBjAJ457fnU+hrb/2Hb3BVhtiVcE9doxgVDcPApLzXdnluWBuFAPbHJ6VhWg+VHRBpSZh68xt4Hj4d5Oh67c9/wDPrXxV4ohNt4k1K3PWO6lX8mNfa+pNbvEy/aLWVs/Ky3KMx4785Jr4r+JNxBb+PtchklWN1vZNytwQSc/1rHB/HJHVXa5Is8hjk2oeadakAsW6DJqo7fLil3fu8ZwG6/TvXvJnkFwTSXDGOH93GOrU5SqsQPmY9/Sq6uGKwxZRB19TU67VG1asQ8nA561GWprvUZaoY0SbqTf71EWpM8VBoTb6TdzUOaA1DA9q/Z9KNpN+zsT5N0CschIilLJwp4wTlQcZHANep65b6nJCZJb6cz27l0jgjVo1RnYcj/gSfgpx1ryH4AXt/b6brH2OOOSOORJ5Uc7Q+xWYLu6LnB5/SvVp7110KW6tI3Qtc/vGuGUBX3D5HCkEjnbuPqM9a+ZxqaryPqcA08PEyLaNoL+e+kuWsi5Zv7Nt0A3so9T1PPAIzzzVLQzb6bqM7X8rq8Nwsy28gAIO0KOV+8cAZJ4wD61oaldSvqyRKgdXLRNKCfMRgdpyu3dkq2cnPC5+uFFNBH4nvLzTbRbmF0kjSEMWYPyCSM/dOfw3Dpisqbb3NqllsXv+Ep1BXmhvdP8AKvbZ1YxAB2ZyCO3AfKg/TIrBvybue4muPnKBSJycovzZBKj7pAKjGOgNa97b2uoXMiP9pklRE2MqEtGVY7lwc87s85Pb6GhBa2cbH7PsvDJOWZtnOchSmfYMc/Wtlyp3S1M9XpcqxQzhW+042rC+9403RyKWAOCenzc59GNWfA7w2/iW60eNBIt9amBLZpCP3j7RgMOQoyT9FpZr8yXBghVVldCFCEkZVsltxHC8ZHrtrnNC119L8faZq0afbY4ZWx+8C7yQQQCcep6ntXXh7uabMZyjBo9gu9A8T+M9U0zX7zUtKubXRdIN1a2VnI0byyOrDbvHI+6Bu9q5fwzoeseDNY1qa6mF1eparqUsTqyzsJBuJOfvgbSB/tZrufDmueDdD0mXTNf1RtL1WysJLu/s7SRQGjmYsqbgDuIDrhVIYbh2rT1CTSdY+H8mvaDpTyXk+mlYC5zdYwR5BLctjkcnqK9TER5osMPCPtOaL13PNfAXjfxf4s8EXtvp+hpNqBnaFLzzFWNVfJ37DySmRwM9Kvafr/iiWC2m1fSku9J8P300d1qNvMWeaVVKLKsY5IBY54x+RrL8ATr4N1u9sLXSdaGnMs3LBU8pwvLZcjurJ05wp7065twl3caTHqv2TS9Q2Tpauu1pr4kfuS4GADhSy9TziuKdr7HRCU3CPNJ3Wn+XyLviXxBFNqV/DpLJqLwaeLi4aGYAkZOFX1O3J/Kq/hnxD4c1qLVdRhsW023uiwi8/LNMN434I6OxdshT0warfECz0zwjp7NaWtpdala3S3ksKxsqyQyHG1yOSu4FRn245xVjXH0fzPDVrfaRcWjSosVxDF8qWPyszEBRkNyvzDGQ2ahJNaDnUm5tya0/VnL3d1dWPjUeHfDdhp62D3iZIbds+6DjnoDg59jXCyM8viaQ3Wwu16xl8v7uS/OPauh0bSf7Z1jWtQ0t4dPsbOGRZZAWyIg5LmMj+I8gexrjTPN9rW6kjkgEkm5NwwSucA/pXSlo0ePipSdr7X07H0Xp2pwLFHHuwoAxitqDUIwRtZvxrz3w/Mt5plvN95WXdkdq3LZhGpKOcDoK+f8AZK7PR59DrLnUVEe0N9TWBfXQlY9OOMnvWfPfsDtcgfSs+e+Azls+h9KTpWJ5ydY4z4isLjaM7mVio6gqa6FVZgeHYVxdrqDNrenRowKtcAHn1BFehLFsQqcE46Crs0lcnqYOpHyIHc9Qjn8gaxPgfqMjWlqGbOVI6+9aniaRk067yWYiJ8f981wPwWu5Irk225l8qRw2PStcPG9ORnXlacT6x8OzMmoRMfu9Dn0PFen6XcZjPGMcAHivH/C0yyMrkjG1c9MHketep6PKVjJyfYKOn5cV0YWVmcmKjdGheTqHEbjPdMd6xNYuytnKQSAoOMA8n1qxqkruVAZieCCMg9D6VharcP8A2eVdlQYAII5J9PWtZu7ZFGmkkzxTU9X1a61e6jvL+6dYZGRE8whVXPAAHFZ2ppHNEfMUPx/FzVlo2bWb9mwT5xqjqsqx4XdyT+dePiW+Y+pw0UqasjmLzTy0kjWZaKWKGSZdpI5RC3b6V4tq13fapqEuoXzPLPOdzOQTnjFe/wBsrmz1+7RC5t9Mm2gerKR/IGvGdBk8zT05yVO0162W/A2zwM3f71I89cnOD1oRix2cAdz7V0vi7RrfSNZltokO0HK5OeKwI4gzFvWvapzU1zI8WrTdOTjLcfDlpTt71NIdisx6Dge5p8MaxqW6D1qByZpQBwi1tsjIaSdo9TSd6cfmckdO1CjOaljQw0tJSioLENMbipTTWXikwPSfgRPIbu9sVtBJHcSRrLMApaJcP0B+9npjGO56V69Pa3MN5b3FhE9/psjI01uLgK0XlxbigQrySOu1s88g8V4l8Fr54dVvdPQgtdIv7skYfGRjkgfxdM89K99in1iV/wDRo444FtQqI8KiJAGLbfvdQoXPtnAPb5/Hq1Zn0mXSvQSMHxYlvYp/alwlu6GQpKYLkARjIzkAjkfL1ydxJHpWBb30NvfWkjS+VLNHt82In7xYnlQdpPY5KjI7c47vVU0+TSL2C0tbm4drZA81xdsiyqYyCwR8nd8pBOM9Mk9a4s20tpHYJYwtcQrK4BdlVtpHJGB8xAPGSOgxXNTaaaOuorO5Z1q8YXK2LvdyzosZXy/lUD5TtUDCluc9Bx9TVa+t7iS2vEa9kt5B+7eV8bnTquFUYG7BJ7gt1rRt9B+0ieZtNtnmMRjFxNGQW2kBty5GGbsdw6VXv9LurONbK3vjfRxMqeQBvSNy+8Atld3AKgHpgHOTw4yj3E4vsZEUl5BBHYawRChgKoS2A0OFBXBHUNxyc8YHWuH1Yw2epWtyoi8j7TG+xhviUZGQQR0AHTp1FeiahcrJGVvY5Yp44is0Kzfck5xuyxIPQ9e2M1534wt5o7W8gZlb7LLhiT83J4BOT0BHc9etd+GfvHDifhPXvgjomj+JdP8AiBeXdys+p7f9FkVzuEOwupUMQdmQgweMACvQ9I8KaPDZaTraQTxa7EsV9cX8kgDykx/vVZRlApVmGFHXBznmvDfAWB4YFnb6DNLeJthuL6z1D7NcIrsJdgwMurx/JtPQ16NrUd1fRXmgeBZtZttC8uOzMTAuwk6S28fmqXiKIcnJUdgRivVqfDcMI4r4ld/qZfiTyfEFzpHjmDMuh3aSQXNjNIrCYkPh2X7uBjJ5zx09cBbOPXtLutNgazWxmdbm1WKQCYLLIAHiT5QoURns2V5BGcV0nxQ8J2Gh+FIJ/BXnp9isrqSVNwn8m3JAkBZ87Ru3AgHOd2MYNc/pNvo9rNYafoei/bPEMcCLaybk2SQgMXALZXcTuUtjOMc9M8cl1R0yk3LlkvX/AIH+Rn6XBpfjbSb42Gtav/agMcDy3silyi/Mg2j+DcBnHORnvz0fhbT08Uavd6peagkvmaLFd3XkOYXWZjtBTHIGIxuBznPoa5HxJputWnjHVZILNfD+nmDyTbCdUXe0WSymMdM/Nux0wD6VJovwt1ix8Ey+KLPWbv8A0vTBLFFYt5bMxZSEfJ+ZcZPblRSaVtzOEpXtyXte/TbyM2xm1Dw74d1uO3t4nt9QdoQ0rAyN87AGNB90YwG3dDjArM8ZWKXGk6RPHeQ3KKGjcK2542HzFX9Dknjin6JpVrq897CNWtrTUESW223k4jCsDwxyedxzyvQjoc0mm6PaWHhu6iulRtXivis7JKHVoxwCCDgjO73zVyfKm+pytOSUbaHXfD2fPheCHH3JGUD2zXYW6KVAVME9sVx3gKDZawx4+RdzZ+prvNMG9mk+6vYZ614tR++zqivdRja1CiLu2gE1zdykjA7ScZ61v6vMb7UvJiA2KfmIrPFpcSzP9n4Cnqe9HNoJxObELQa5YTqzNtuYz/48K9fS5kaPaY0YY4O6vK/Fa3MFnKwykyrlGQ4wwGQfrXpWiWGqXngyz1Kxut0zQhmSVcgkj86dSUVBSYUqcpTaiYfiiQnTrg4IGCOuev0rhfh1B9j8X3i4wGQuucfj1rX8W6xqtrYSw6lZ20bSyqgaLKkEHPQ59P1qLwwY11uC47zQun44yP61dB8sX2YVqd990fRHgvK6SJ8kHanTPr7V6Zoju9qXJ6gdOee3WvM/B+VsPLbad1vEcY7/AKeteheH3kFkevUDhiDVUHqzmrLRIta04UQs23HmY52+nv8AjXB+L9S+yW5RWXcyjy1BHP5fh+VdV4nuhBYNLvMYTByCR6+x/WvINb1NtRvjM2QijauTn8aurU5V5muFoe0avsU3ZYzJPIcyOdzE9zXL3Ly3mqM2MQxjj3Na2qXSqp3NxXKSXt5qmoRaTp2UM0gjLgeteZyucj3eZQidz4F01pNCv7mWNjFeu0ROM/IAV/qa+bLeQaZfXtnLx5cxTHuCQf5V9qaTZ2un6RDp2wLCieWoHoO/9a+HPEdwlx4g1G4jxskupXXHoWJFezly+Jeh8zmU+aSZtfFpduuqR1KE/rXFWyrjJ4rr/i5KG8QFf7sY/U1xsWWPtXo4H+DE48x/3mfqSzP5nA4XtSMPLi2jgmpFVRj0HWmN8z13HnjCNoxS/wDLMmhvv49KV+IfxqSiGloWlNSWAopM0GpbA2fAmp/2V4ohkaOGSKdTBIJQSoVscnHpjNfRHh64v7IC8jj2ySuzzxNEZdxH3NuzByMn5ugAxya+XYZmt7uC4X70UiuPwOa+nvB88y6tZy21ubl71PMaM8CNGziUemAOg7mvIzGOqlbc9rK5tpxvsdDcXF1czzGeS2ls40Pl27EKHlKkgbmJywORg4HPQVxNrcf6ZdTWzSwzOsbvA6EbFywwMcZO4fMPrW7q8eqaFHPNpscU0BlZbxUgX/WALiTPfqykng+vFcvqn2BbFTptzZyL5Q3yybkLyAYcn3AJHGa8unE9abL7zajbW8Lab5TaXZxhZYlTZnIO5iD0Qhs8AkkdqXSrtroWsIa7N5NcFBIAgZMZIBByrr82OecNzk0tlHfLpptW04IYYmj3QyDaG3qVAbqR82SvtW3pl5H9lbZ9inmDBpXDbPJONrSbj97HoPQUOVhJXOZv7NLm/a6RfJNxKirO21WYZ5EhIxuyNvQ5x1rgvHccJe9FqUVN4WIIoVWXPA68cc/ia7LUA1xqHnWs8AlDRMqSoW2jCsGOfxznpk+lcB4zkZrm8jWTzcuVLHqz8cj8eBXoYVPmWpxYp+6z1j4daPZaV4d0HU7ryf7TtrtTfK84KTI0bogxzlkUjIHYA9q6zxl4kvF1K9vvCOoGxv7S8Je2urXEN4wgUFwMZwq7sycDhR6VyXwqhu0h0jVZoJrfS7G1W5Zpyp3HeyuzEjgZQdf4c1uWfijWviJrDjw5Y3Gh28VtMr300SSoLkjaFXIyylSRx617K1VmOPLyWj/wTK0qz0vWvFfiBL/VRJqeoRFtU0+xaWCFwSMhQTuI4Yk994NY2izeF/DXxX02xsZEZ7VDBHPJcDYgkQthz0JU/L9CO9dBdQR61req6N4Zs7STxDDbRldbW4Nu48oKvIIJbkbSBgcVzWraXa+FPFlt4g8Wx2VzLqNsITbYAkaQKv73yx0B5Xnup9a5Zx1aNXK0YpJaPVljxT401XW9UsrGz8P2tupnhjvb9lLYfzirGNwQGjO1T69BWrLD4ksbuTwfte80oQJsWyUiRoZJDk5dsxhQGxg9QT3xW54jnsJPhx/wkl9ps6RDy5pLKSLbJFtkADKR6HBrI+IEPiAarb6ppOtQafHqGmxxSOkW6eQF8eXCDzu/eZ+vWufTZI2lBxvLmbem3YqeJvC2hyeCtNn1DaltqFxCEkDAT4Y7lVcj51wxyDyOTk159eaK9tp9rCLDUoH0vNteTz58qSRmYhUDHjHXIH8X4165FdeCpLbwNoetgtKlyTZvKf3TGJTGDIenJGPY4rI+NmmXOnlBZrFFpUUwkuY/N3SCeTd8xB52/Lx9aHNqNjKrRUk56aW/zM7wlbOunRgfK7gD6Cui1mY2FgtrbgtNINoAqh4dMcemxXBbJVcg1saRaefdPqNwrSN0jTHSvGnL3mwS0MyDTZbOzS3UZu7jl267Qa0E01ba1WFVJfuTnrW3NNZaau+8ljErc84yKyNQ8RWRBWAvJ1+6Khyb2QWOR8Y2Je0fhlODkivUvBzf2X8OLAXQ2v8AZULA9jivONQn1DVLm2tLe0kSN5VVnK44J5/Su+8TN/xL47dTiNRjHsKxxc37JROrAwTm5HjHxdubiWKC5cgRyXIwPQAHFR+GZ/8AQo5mBzA4b8Oh/QmsD4xahu120s43+SFN5HuT/gK0/BF5E1v5EmD5g2kHvXpQg4YWEjkdRVMVOJ9N+Ep91vZsSCGsl6Dr0xXoWgzKbFRjkN0yM14v8PtRihtrKEtzFB5fXuB/hXQ6x4sk0+xaztZSt1cEhOeVGME/h/WqouybOerBykorctfEnxCLq7bTbJh5EZ/eMuMMfrXCSzBU3E9KWeby4fmY5blifWsPVL9dpUNx3NctSbkz1qVJU48qM7Xb5riQxq5A7mum+FGg7rj+1pISVHyQAjJyerf59657wxo8mvausXItVOZGx1HpXvOi6Z/ZkETC12JgRhOAAP4T/n1oSMcRVWw/XY1isYQ+VJjO734xXwVrUD2urXVvIpVo5nUg+xNfoLfrHNZJHIh6YHFfHn7TOkjTfiQ9wi4ivbZJAQOCw+U/yFell8rSce54eNV0mcd8Vju8VXIzkAL/ACrloTg1u/ECbzvEt43o+38qwE4NerhVajH0OLGvmrzfmy1uyKF9fSmA8Chz+6/3jiuu5yWGrypJ70s3ES0HgcUXH3EHtUjIxSdsUgpT1qGWJmjNIaaTUgLjdIgxnJFfSXwylmutCtfMuUgMcPkyOmfMQKScE9gVAxj39a+ddKga61S2t0+88gxXuPgOSS3t5xJIiuqeYpK9QBsZTjnHJ+bt1rzserpI9TLdJNnodxoLJLdwWcCWlvdIjyoZ97yqyIWjweO2QOuWJ71yXj3TQ1vbbLa3s7aycssCdBFt5IH97GMfjmumuNRvPOubqOMuwhixboofEhHysGPPCjaR1BHpWNq11Df6feT29xJe5UGOJ4tpiDYZVfHCc7sZHO+vHjzxme5LlcCguo27MIGknhF1ICmyTKkELjjsDinabqRub28t5zDbLG3lW8j2+5VGfkznjcyhs9jmue0u8vVhkjuzb7y43SPIAgUoRt+gGQO+a6fRro31vd28dvJceXcRxmKViY9ioOSy9fl5+lXKHLsjOMrmFrlskesTXi/618m6VnIDKB27Z3Nj0qj4JsodY8dTahcSadHbW5+ZbxvkZ2GEA29WyM/ga0bqGCwvZlkiJeN8MGYFEU5Pyg9QT+fHSoPhPfaLo3xJTVPEMVrHpFwk8EctzgRRTKgKttPqAQPd67sKtTnq6TXqereAvCuoaR4A1KzFgNUubyxVZ4JpfkcFXIiT0x8vXrk1W03xJeXvw90bWNA0OBZRdJZz2sUmBbRBsM7ejKRz9Qaqar4u1rRvCd5qng3S4pdN1DUGVb2ecna0pWLcEPIUOOB0Oa53X9Wv08OXjarozaPbxXltpBWxBEN2Y3/eSK+Plbtk54IzXqRL9pGlKy00/rU2/iRotr4W1e58UaHY39z4mnK20BhJKLK7fKxHTa/K+9N0rwvN4n8SS614slaS7toBYC1ZF3InD/MR1IYnDdayG17Ur3XfGFjr+q3Ol6XKGttKuLlQ58+Jd+xW4GSvzD03DBp2v3Gu6zqK3kVz/YWoaRBBJc28MgNxewyKMvgcdOQOuc1FS7Vy6Uqbm7q67f194sWvXGn+NdR+HL28dxZQQC2htZZHkjaHyyxOT0PK59cVes7yG1sra41C6+1T2cEsao5yUePI82M9RnC/jXAR6fqmmeKLjWYFvda1mQyf6bEpeOBSVX5x3+QnPoak8NeBvtus6kb29lkSxuBb+asp/euOXOOwbIyPXNcVWVOnHnk9C6M6jfLy3d38l0Nk28Mmq2kviizElvppjutOfyiIDGzHz/MA4B3hPoaqeLfDOlX3ibXdU0fVmgsUWVfs3nmXznjUMWGTwu48D05re1oW9po95plrcSLA6rc28DyHb5qsN2CcnDDjHTIrzBbpLptQe/2Jd27k+VBlAm+MDYcdemPzqaNZVoc8diMRTVOXJJXe/wDT9D03wjGn9kQ78heDmugn1q1tQIjIF/3Rk1xnhvVIv7LhhIPy8EZxXRWt1a43G3U8feIrypw953IT0LMOpWmWezsXnkbq8gz/ADrM1RryT5kv2tj/AHUiUVswGGaMsjzxqD8zAAD86zrnUtLt38mzU6hd/mqfU0reQmZHhOw1i58e2clxqN1PZxRvIyvwCQOOPqR+Vd34umEVixrK8BQ3Tazf311ciVvKVAirhI8nPH5VB8S78QWErZ4RCfqa5MU3Ooono4NKFJyPnPx1dfavE97JuyFbYPwH+Oa0PBWoKs0e/wDh4+h7GsubSr6e4aa4QwiQl/nHJz7VasbaGykQITvY4JJ619POEfZKn2R8zSqy9u6ndntHhXUH86F5GI3SBCwPQnpVDxFd32l/EG7/ALRvBFI0Aaxdm+SRByV9m45HeqXhy5h/s147pmRJF2hl6huxqPxfpOva0kRujbX0CL+4ukiy6vjq2D14HNcGG5KdX39mezioTqUlKn8S2OludcF3axSRHhkDH2p+h6Tea5Op2lbfPJxjcM15x8PbPUj4oi0XVb5fswcIkRkALnvt7kDv6V9eaFp+kaaLaAxr9lWH7uR93u+PvFAeN3TJo+qcst7mM8wbjorMZ4K8I2djGrSCOPYuNpOOnI/nXbslsswSaQNjbhQMk8cVQeZI7mKOzUSRDcsh4O5iBwP7zY5wO34Ul/e6fY2qTQ3sMEeUd5pJQqKp4UFj03HgDr1q5UV0OD2ze7LOrNDb6UGtolfOQMdsivjn9pXTbk+O45pWdkltw0YbovYgfjX2Qlxp99pV5ChWKRVEjhyFCt1wT0GeSPXBNfMvxG8feCfEX9n3Mdub94/NR1HyNEdwGGz1zjIxxV4aMoTukRVlGceVs+dPEJmfVLiS4jeJ3csVcYIz6is5Otd18ZNLSx8UtNEoCTruwP7w61w5xgGvXw841KUZR2OPF0pUq8oS3THDrSzfeRfSmI2WFOY5kzW5zC9WApLv7wHpT4RmQVHdnMlN7AtyNaG60inmgnmoLENNPWnGkNQwZseCoWm16MqCdo6gAkE8DrXtVs9vbS6fcsphe2mCsUUCN0Y4ZS3QDK8+mfevKPhpGTeTSq+05Ck9+o4Hua9F1wrbeGN0ktywhZFjWLJVpBzv/wBlsk9favLxbvUSPZwKtTbPR9PspYku45FtorOco6zygiRUA5TkgjJckNn2GDWZ4nt9U0zzpbcCSwaMi5VFUgMG4c8gqNpIHB4HJzWlotx9ujW4uLgX9q23dESzFnePlWVQGHXkYIx6VL4gmuPIt2sba1trfylV7ON/OlXCgrknIA3K2dxIIU815lTSSZ68NY2PNIGK3kulGMiEmTzPkJ2RPghh2b07c4x057Hwu+8yW9hHb2sayE3EkEw2yqe6nIJITtkY9OlJqGkxXLl4I3FxAkjCJgEVtoLFMkADaQD1OPxqHQJdMC3kkc91cPaqCUj+ZsrjGRy2cHPbOTniqnJSVyIRcXYxPEEwsJpzfrGLRXZ1jWPcT8rEFgckgDAH8q674UyeEtQ8KN4d1GDT7qXUp5ZobaSHkoNqswOMqQSemDj6V5/qXmRz3VtHiQm42uwBkZoxlzgk5fs2B1GR6Z9K+CqaTY2txC0kV1qcm6a0t5EBlht/M/e+pGWXPJ/ujFd2G0auRF/vNtPMl1+08UX+mT2PhG2tI9NtWa8sWi2TyXh851WONG4AXOST3VcVwvgnQ3m+KH/CDR6tc+INJWxmmvVZhGLWeRR5jKCfmdH2DPrngEGut8Rp481KDS9O+G+pRCy1GzaC5SCMK9mjfODJMx+ViN2ACp9ATzVj4k+F/FejeM/D2s+FI9M0tNM0eWGe9dCIndFJYSkDLFgMgnuDzXqL4bnLWTlVvZtK33eRheOrT/hXfi/Tbt9niaxjga5u4LwL58bhggnVcgOwBC9Og/GkvPE2i6144tPFelWFpBBaWE/n3N0QhuBtGxVxna4xgbgDzxxXMReItc1Xw7NJ4k142+qJb2l1o7G3wZi0jAK5K5YEjJxxwDzis/V9I0+Oy1mfVIv+J5fyGW3ay3hbiFguWRTwyBs7s56Z9Kxc7aM0U+tPbfXyOr8E634z8Zva6lpLW2mWbXLolshDqAfvyORyv5cnHrVvwrp2raNq+raL80mnW188n2ydcPO5XJJ9cZHOa5z4JXVv4d8Q6g0kAOpPvRGidViKDHCgjOcjOR1GK7HWNQl1OUW+fLKD9zZQsBvXqzM3Ydz3NeTmFRJOCW56eBTlFVJP3jyr4peIDZalaxLGs4T51D5wMH2I9a4mbW786dNGPJiW5n+0SFI8MWHQZ9Patb4vSLNrVrgoJDCSyL/CC3H5isO6tm/shZFGQmMnHTNd2DhGNGHmeDjqk5V567HfeDtf0q5s4/td5Fb3GcMjtsyfUE8GvRNMuLVokKThlI+U4DD88181xMytgdM1oWtw8ZO1mQE9VYg1pPLYzd07HLHHuKtJXPojURbNCXvbljCB/wAtn2Rr+FclrPjrRdIhaDSYUvZgMAxfLCp9c/xfhn615gS0nztdFm7GRiTTGF5KyRxKJC7BUA5yScCqhlkI6zdyZ5hOWkFY+kPg3PdXfgmTWtQkJlvbh2XjACj5QB7ZBrnfiBqiLqlnbsQTcXIQD8Ca7ixt/wCxfC+m6OuP9HgUMenzY5/Wvnv4sazJN40RbWYr9hxtZT0c8k/yr5zCwWKxsmtld/5H0eKm8Lgkpb6L/M0fG01rbXAeaVVJXp3P4VwWoamZp08lCoRgwJ65FR3skk8hlmkeR26sxyT+NV0gLQSz9kIH519LTpKO58tUqOWx6b4cn+0WaXvmFbUsFdsZEZ/2h6Vb8Raw1hbSqt0URcErFINr+mD1/CvONF8QX+jkrAwaJlKsh6N9fWmazqzapJExhjiVeyqBk1z/AFNueux6f9pxVLT4iSS6u7+/F5LNJ5o+4ynBQDpgjpW/Z+IvEtv4ig8Rr4gvxq0AVUu2lJcKvAXJP3cfw9K57TgrPgyPn0Tj9a1Y7WD7xjDe7EmvZp01bY8CdRt3ubvifx14j8R6raajfaw0Utjj7HFZkwxWxH8UaqflJ7nr+FL4w8ceKvFmmQ6dr+rNeW0LeYIwioJJMAb5NoG9sADJrBlMaA7dufaqskw55DcetVKnFdBKUn1NHU/FHibUPD1toF9rd3c6XaSb4YJHztOCBlvvEAEgAkgA8VDpJ2wNjjmssycccVpadt+zj6msJxSWhpFts6j47/8AITtf+B/0rzJulFFceXf7rA9LOP8AfZ/L8hIvvU49aKK7keYySHr+NRXP36KKctgW5EtL3NFFZlidqD1NFFJjOs+G3+vP/Xcfyr0m6/5E67+sdFFePi/4yPbwP8Nnc/Dn/kBav/10k/8AQjXog/5DD/8AXGH/ANDNFFeTifhPWonH+Hf+Rd1P/fk/nJXlnw9/5Caf9hWP/wBAoorXD/DP5GVXePz/ACRk6h/yEtK/6/JP51u/B3/kpviH/sETfzjoor1sP8Xy/U5H/Ej6/oen/swf8gLV/wDsKH/0Ba9j8V/8gyT8f5UUV3v+Gzrw+1M+W/iJ/wAjR4G/3bb/ANGiuq8f/wDI46Z/2Ab/AP8AQ46KK4p7r5lQ+OfrH9DhdM/5HKH/ALBb/wDoIroPCX+q13/rwoorzcd8COvCdfU8V+Ln/JQLz/ci/wDQFpJP+RPuv99KKK9Sl/BpfI+arfxq3zOYj+/VqPofrRRXqQPIkPXrW54M/wCRn0f/AK/I/wD0Kiiprfw5ejKo/HH1R9Qav/rn/wB018meJ/8AkZ9Q/wCvl/50UV8lkP8AFn6fqfVZ9/Ch6/oUp/uVPB/yAbj/AK6D+lFFfTM+ZMxugpU+4aKK0Rl1NrQ/9WfqK2rf7hoorsh8KOee5Wu/uGsqT7zfSiilMpDPT61rWH/HstFFc9TY1huf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9" name="AutoShape 6" descr="data:image/jpg;base64,%20/9j/4AAQSkZJRgABAQEAYABgAAD/2wBDAAUDBAQEAwUEBAQFBQUGBwwIBwcHBw8LCwkMEQ8SEhEPERETFhwXExQaFRERGCEYGh0dHx8fExciJCIeJBweHx7/2wBDAQUFBQcGBw4ICA4eFBEUHh4eHh4eHh4eHh4eHh4eHh4eHh4eHh4eHh4eHh4eHh4eHh4eHh4eHh4eHh4eHh4eHh7/wAARCADR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OOPQUwgdcdPSn7qYfrXMzqPMPHkgk8S3Az9xVX9M/1r0HSE8rSbSPptgQfoK818RN9o8S3nOd05T8jj+lepRrtiVemFAoYiG8tre7hMV1CkqHswzXHa54Pdd0ulvu/wCmTnkfQ967c9KiLfWgDyI/arG5H+st5kP0IrptH8Yyx4i1JfMXp5qD5h9R3rqdU0+y1GLy7qEP6MOGH41xGteFbu1JlsybmEc4H3wPp3oFsd1Z3tteQ+dbTLKPVT0qbcc8Hg15HaXV1Y3HmW8jwyL15x+YrrNG8XpIVi1FRE3/AD1UfKfqO1KwXPWvhTrZ0Px5pl6z7Yml8iYnpsf5T+RIP4V7t8e9I/tb4fXM6pmewcXC+u0cN+h/Svli2nWRFkhkV1PIZTmvr/wXqEPir4fWVxcYkF5Z+TcD/axsf+tc1ZcslItHyK5HpTSwzVrxBYzaTrF5ps/+stpniPvg4z+NZ5bk10Ejyx5o3cdeajzTSaAJRIaV5PlHrkVCD2pJGAwOvPNAy00gGW545NeV2x+0a7GOT5lyP1avSbyXZbSv0Cxsf0rznwwhk1+zz18zd+QJ/pQhM9T3mjd81Qo3rSlwGx3pDJc88evNIzHJx+VMZhjrSZ780ALnjPek3YzSZ44ppIzSGOzzmjOB1ptNZ+3pQA7dxSbvWmF8jpSZNMQsmGHPNNUBV2jpSHNNz7UwHk03dxTSeKYW6Y6UBclVhjjj2pysQdwPI6VAW7CjzFU8sAfc0WC59neF7lNX8G6fM3zLc2SBvfK4P9a+R9Yga01S6tW4aGZoyPoSK+kvgNqAvvhrpo37mgLwnn+6xx+leE/Fyz+wfEPWIcYDTmQfRhn+tceH0nKJvU1imcZrA36VdJ/0yb+VcN4UbZr1t7kj9K7y6G+1mX+9Gw/SvPNBby9btT/01ArsRg9z0sGnqeOtRZpwFBojoC2T2pj4z0poYMzY7cVBfS+XYzyZ4WNmz9AasyPLLXF34ijP/PS6DfX5s16u+3PXvXlfhCMS+JLPuBJvP4DNeoP14oYkxG+tRMTSuT9KrzzRxRmSSRVUdWY4ApDHOec96aG5qBbq3dtsc8bk9AGGaf1FAGfrOj2OpA+bFsl7Spwfx9a4zWfD99p4aRV8+AfxoOg9x2r0Fjg4pAwoEeZaZql7psm61mKr3Q8qfwr6d/Zh+L3h+HT5fDPiK8j0y4e432jynET7h8y7ugORnB67q8T1jw7Y32ZIgLab1QfKT7j/AArkNU0i905iJot0ZOBIvKmonBTVmCbTPpj9ovSlsfHI1KHBg1OBZlZeQWHyt/IH8a8xyO1cHZ+L/EENjbadNqM11YWpJgt523rHnGQpPKjgcZx7V1vhO/XxHeLZ2cTi6IyUPQDuc9MUl7kfeexW70NBFaQ7UUsfQUskM0eNyMufWvSv7HsPD2lIpRHnZcySEZYn0Genf8Aa818Wa1CNagura8WSELmRUIYH0x2rihj4zm4xWh1vByUbtkRO0/NkGmueR7mte5Ww1nQYta0x2Ug7J4WXBU+o9uD+RrBaTGB7110qqqRujmqU3TdmM16Ty9GvGz/yybH5Vx3gld2vRt/cRm/TH9a6HxdKU0G5HQttX/x4VheAh/xMp5P7sWPzNaEHe7vbJpN/PQVXDgDtS+ZQMsbs04tUG8Uu6kBLnjvSZphak3UAP3UhPPNMLUFqBj93NNJqNpFz2FIHByd1MRITxTd3FNLfTFMZsdKBD2bmoi68+1NZxWN4jvxYadLKmA78D6+tMVyr4k8SC0kNrZKJJ8fMeoT/AOvXH3N7fXE5knnlLE8jcQB+Fe0fBDwhY3GiDVNThjmmuiZAXGcL2/xq38XfAWmtoM2qaXbrDc2672VBgOvf8a4v7Rpqt7K3zPUWUVZYf2yfS9jzPwJ8RfFngu5STRdWmWHdue2kO6J/XI/wr0zxX42sPHWo2+vWymC5ltkW6gP/ACzkXII9xgA/jXgBfmtTwvqTWOqo2fkkO1h9eldsqSvzdTy1UdrHqh5BFeb2uYtVi/2Zx/6FXoMcm5Qc157ffutVm/2Zif8Ax6kimemA+tODe9QxtuQN7U4NSbNDeDcdKzvE8vleH76T0hP68VezmsLx5IY/DNzz94qv5mtTE5L4fpu8RRtjOyNj+mP616M5wa4L4apnUrqX+7Dj8yP8K7lm5oYkZ2v6vb6VZNPM2WPEad2NeW6trF9qDs9xcyMjHiMHCj8K1PiJfSXWttbdI4AEA9zyTWV4d0XUNc1OCwtIyzzE4JHAA6mpk1FXZUE5yUY7mRJI8bhlJQjkFTgg13XgTxRLdf8AEv1CRWlA/cyOcF/Y+pqze/C3UrfUbO1ZfMaZsuwHyoo/rXP+MvDt14fvJZo42SGGYLHIPX1rKGJpTajFnRVwVelFylHQ9HaQMe1Ju5FZ+nTtNYwztgPIis2B3IqzuFbWOW5Kzntjr3NHmbXVuPlIOCAQcHuDwagLUxm49akZ7T4y+B/hHxp4atvFPhZhoV9eQJMYYxm1diPmG3qnORleBjpWb8PvDeneENEBaNPtjZM77BuODwD7DFaPw38cLafCt9LaY/a7W7MKY5Ijcbgfz3Cs29vopG/0mYmIZkdAeSvevAx1Wd3SvoexgqKa9pYreITJqzJa7DseBs5OcNI6qAfogP5mqZ+HnhuG1XcjO/cByAK14723VUvZLKfyFG7y4lBwccdSOgq3eahpz2fnGTy42XdyeRXmzq1IaR0Po8JhaUo3mrs81s4f+Ed1iTQ1JexuJcxZP3M9f1FZOqR/Z76SP+EOdp9q3PFVxYNd2s8FwJD5wycEEKeO9ctd3P2hmk3ZZWwee3rXr4CrLm97qeDmmHjG/L0MrxtM39kqvPzSgfkDVTwH0u5P91f60zxxNmC1j3ZyzN+lReHrpbDQLq6fB+fgepxx/OvZ6HhHRahq9rZHbK+XP8C8msS48UzLcFYrZQgP8ROavfCHw3/wmXixzfszWsAEk2P4iTwtfQGs/DPwjqentb3VhDBMBiOeHCMPy6152JzGnh6nJJXPVwuVVcTS9pF27Hgmi+I7XUJfJb91P2Unhvoa2xJ71x3xS8FXvgjV43jnM1nK2YJxwVYdj71saBqP9oaXDO338Yf6jrXbTqRqQU4O6ZwVaU6M3TmrNG35g9aUSZ71UD80pencgs+Z3qDUL2KztXnmOFUf5FMaT3rMksbjxH4p07QIGKq+ZZW9FH+f1oclFOT2Q4xcpKK3Od1PUtSuW+0YkjhfOwAkDFVbfVry1dWinfd3BOQa+q4fAugr4eTS2s4igjxkjJ/OvBvi94BXwxi9sZGkty2GB/grhw+ZUq0+TZnoYjK6tGHPuupH4e1n+0onWQBZkxkA8EetaRbrzXnnhW8Nvq8Qz8snyH8en613TyYFeieYOlkwOveuQ8fznbBGDwQWrpJZc9K43xm5e6iBPRTVR3JktD3j4d61Z2HhTTPMSTY1uihwBtDY575rb8Ra5bGP7I0asJU6u4VcGuW0zwjYXGj6ddyTNsWOPapk4ztHAHua6XVtJsbm+jjvTGgWMRJvU4Py9M181W9k53PucOqypctuisfN3jPSzpWuzwLtMLHfEUbI2n3rGjba+7uOa9p+Mng/TbHw7HdaXGqm2OW2ngg9a8VX71fQYOuq1NSR8hmGFlhqzi+up6vo1x5+nwzf30Brj9e+XWLn035rd8FzbtDiU/wEr+tY/ihduszf7QB/Sr6nPfQ7exk32kTDvGp/SrI5FdB8Mvh74h8TaRY3EUH2SyeJf9In4BGP4R1b+XvXtmg/CDwrY2fl30UuoznlpHcqPwAPA/OuariIQdmzohTlJHh5OK5f4kS7dEijzy8w4+gJrpTXGfE6T9zYxerO35YH9a7rHL0G/DZMRXsvqyLn6Z/xrq5GbsQTXOfDxNuizMf45j+gAroHPNIEcO+hSa58SYtJjO1rudQTjO0EDJr3628P+G/A2nRNawQO9uzqs08yozlyCVBPXtXAfDa2Rvi5BdFNxSzY8+vIzXrfibQdA1Aq9+kfmKd25xnHfjPSvIzOtaSg9j6PJcLeDqRV2ZNx4gs3046kbZljXjkZwfTPSvNfiDqFt4g8KX0MMdsJihZURwzqV+YZ+uK9N1SLw1ZeDJLGGeLypGD7Swyee47dKwbnRfDMOly3tlHC0rxlQQgBXjnNeRTlCnJS69D3sTTnWhy20tqeW6LtTSbVQ5dfKXDfhVst3rK0dmSxSL/nmWT8mIq8JO1fX3uj89tZ2JTJ359qjZhz6Gmk/jTGYfjWbKRt+G5JU89Y+QQue/ritCC4mXW0t5Tl2iVXXOcDnIP4iuf0+/ms4JzEv7wgFTj7p6Z/Wuo0lbSxktZ7xpDcagPLhOOAchsH82/GvFxitVbse7lzXKkzrPE3hOz1mytbn7W0DxgMcyEJwPTpVHxR4bC6JpFhbXTRzAs3nB8buBjmm69NdEW1rIs5tCf3piXcQvHb0rI8aatqUc0Uc93KLeMYUsoJOcY6fhXmx9o0tdj6Vqiltq9zl/Guk6lpuhlr7UmvLhjtQsPmUdeT36Vw91c3H9kPLvdSuNrA9Dmu48c3txfRrHK6x+XF5gDttyQucD1PtXI7V/sxraWPKSLg/wD1q9PBOTinLe589mihGTUHpY5m+1Ge+EQn2kxgjIGM5p1/dbNCt7dWHzyMzAHp6VDqVqbK4C7tysMg1n3ZyVr20fPM98/ZaWOOx1O4lyN0wy3sF/8Ar162+r2dxLKtvIzCLO7PavMf2dNFh1T4ezwm4kgaady7RtggDgc9uleg+E9A0fQp76FNSa4nKFJfMfIAIPGT1NfKZg4zrT11ufb5Xzxw8LLSx598V7rS/EPhfUbSOSPzYEMsbFxkuvPA/OvI/h/dfuJ7Utyrhh9D/wDqr3aDw34Ru0umWGN7iNSG/HuD3r5103bpni+4tY2JjWZ4QfUA8fyr0spnDklTj01PHz2lNTjUkt9D0IMMU3dzUEUm5M0qvnNelY8REu73rX+FaMvxGurzyhMYbEbFLhR1PUnp0rEz+Nd58GtB0/WLzVRdruMsSRlc9QpyP51hipKNKVzqwUHKvGx6LpXiy01ayuJmtltWt+HUTLIMDuGFeeePtWh8TaTf2Nppc7RLG2Zi69QOoXOTXbWPgrTtB0PV47QIv2hPLAHRMnNc5B4AggRNVml8qSGLarIxw68nkd+vWvnYyoRqOSfofTyhWlTUbep8x2zGKdGHBRwa9CEnmIpz1FcNr9uLPXr+1XpHO6j8Ca6yxb/RYu/yD+VfWXukz42UeVtFlulcn4rUtcBvbFdUx4rnfEkfyB/zqo7kS2PSPDWsXFx4Q025d38u3QB9nJyBjpXT3qXYtmvLr7ROzL8gDAn8BmvNfg9qsYFxo9w2AcyR5P5j/PrXrUFvCYU3XGQo4UV4OKgqc2mup9hgKrr0oyv0OV8cTTN4OuFuDyYSSD19q8MZcSV7L8Urny9JFtGMtOwUAe1eQ3MJjlZT1FehlatTb7s8XO5c1ZeSPWvgV4F1fxhpc0lq8VtZw3BSSeTnBwDgL3NV/j54VtvCXi610+1mknWSySRpJMZZskHp0HFexfAQ2XgH4U28/iO6ispL6Q3Yic/vNrAbfl68gZ/GvJf2iPFVj4r8UWV5p9vLFDDbGHdJwZPmJzjt1rSFSc6z/lOGUIxpLufQnwd8RaVpfwV8O32q6hBaxpalPnb5m2uw4HU9Ky9c+OUMd35ei6V58C5BluH2lvoB0FfO3heeSTRokaRmWNmVQTwvPatUN71H1WPM29SvbuySOiJbNcF8S5N2p20efuwk/iT/APWrvD0znivNvH8ok8QuuchI1FekcbOm8FIU8Nw4/jZm/X/61azYFUvDcflaBZLkf6oH8+f61ckbHpQNG38KSD45vw/y5slWJiOrAksAfYEfnXSeNF1FXiH72WI53+WMsQOwHc1xXgdbpfHtjNDNiExyiWInvsOGA/ACvUXuIri7jWZgMHv2rwszTU7n1eR1L0rHIa0tre6bFcrpcioFyVYhXwP7wrA+1XV1ps0kEEltCx4WRcH/APVXoniYaaq/vL4b8cKG4xXm/ivWbaKzljt23fwgjuelefFc81FI9eu1TpubfQ46No4WaMcgMT+JNTBwxAU1nI1SByMYr63lsj88bu7mip4waOh4GSarwTBuD1rU0W3F1qdvCV3qzgFfUd6ym+VNsuKu7Iv6DbOivNJCHjHLqe6+n61d1oyQxJczyRFY3h+yhGyMbh+vX8qu6m86w3Ulqv2YlyiMU+UnHCjt2/SsnxBbwJpOkeYjCRfvsD94jHJH1JGa+dqVXVqcx79Cn7ONj0Dwzf29zMFmcI2wqpPTNZ3iaO1gWS4luIm2g4AAyDXIPeGO28y3kOSMqR3H+Nczruo3QtJZZpXIUE4JrmjRcpaM951lGDbKnibUV1TXvJh2P9njJOegY8foKguWKwKueNwwPfFZPhK3aW6lu5CQFjLE+pJ4H4mr98/zQxg/dGT9a92lTUJqC6HymJquonN9TD8S8yQt/skVjT/MI/bP862vEX3IW9yKxHb5gK9GJ5jPcf2ctSm/sPUNNt5dk8Mu8A91Yf4g16Bb6bqTaVci9t7eMklhMGLMxP06eleDfCC4vLXXpbmxf51QKy9mBPQ177b+MLVtH8u8hkjmjOMYzkV89jqfJXlJdT6/KK3NQjGT2OWgt7iy+0Sz+Vb2qIdhUnc/HOc9K+f0uI5PEEl5u2o9yzgn0LZr0f4zeNWuIE0nTVaOOQMJHPUg9fz6V5ZaI7sxVS2BzgV25bRlGLqS6nlZ3iY1Kqpx15T0O1nRgGjcOp9DVxTuFed2881u26KRkPsa3LDxHJGAt1H5g/vJwfyrvcTyUzqeldP8LtRurXxG1rbSLG1zE21j/eXt+RP5VxdpqVndD91Mp/2TwR+FEeq3Gk6lb6la/NJauJAv94dx+IJrGtT9pTcTfD1fZVYzPeNU1yax00aekzxuz5ma4iJy3cj1BrJbWZ3sTb28hmtlO0Oc4x+NX11bRNc0K01OOdkaWESbC2Dz2IrjPHHiCG3sJrWxffKEIBXouRXzE6SlNRjHU+w9vy0+a54ZrU5udZvrgnJe4ds/Umuo01t1pD6bRXHg7mds8knP1r6I/Z48FeHNf8KDVtVhlup4rhovKZsRgDBGQOT1r6qpONKF2fFKLqSZwGk6ZqGqzi306ynupDwFjQmuqsPg9rt+5GrvDp8XdD88n5Doa+jdNtdP0u38mxtbe0iAxiNQox7nv+NZlrNHqjXU1nIlwkDFZHQ5UN/dz0zXDLGSfwqxtHDxW54fpvwbTS9ZS6h1MuiH5Qyckd/xq9DCFuJEWfIjcpjPoa9O160upLUxQsVdxt46gY5rz698Pzwa6unxwymSYKY1UcuTxj35rGtJ1I3kz08v9ybitjL1TTbWeRZGiWSU/KO5ruvAf7PunX0kGuavGxKYcQfws3XkfpXafDD4Xj7ZFqGqJkxfMqfeVWz69z/Kvb7e3jiiWKNQqLwBV4alUWzMczxdJtRirs+Yvin8E/Eplm13S5m1RXJd7f8A5aRD0UdwB6V84+ObSe1mhjuIXhlUsrI6kEHiv0xOFXJIA9a8x+Mnwt8N/ELS5FuIEs9UQE295GAG3f7Q7g/nXe5exSueOpuZ8ReEW/4lrLnpIa2+e1UYNHvfD2q6nomoxmO5s7kxuP6j2NXlPFW7FWsdAWCj2ry7xbL5niK8bsHCj8AK9LkdVyzNhQOSTwK8t1KRZNRuZsht8rMD7Z4rrjG5g3Y70alp+n2MEVxdxIyRKu3dluAOwrC1PxhEAy2MBkbs78D8utcdcPh/fr9aj3VXKkTc9K+Dviuzt/HDSa4Yle5iEMMzDAjOeVHpu/mBXr3iSNraRpoTuQ8qRXypIuT6V7b8KvGY1bSo9H1K4U3kA8pfMP8Arlx8uD3bA/SvFzWhNfvoarr/AJn0eSYuH8CenZ/oQeILqWafJyD3IJrntQ0nUNSgeC0kMUxBMZPTI5/XpXo99osMkpkDKBn7pqpqX2XRdDvNVmwkdvGdueC7Y4H4nAryqWI95cu57uJoXg+fY8TttdMTmK7hYOp2sV9R14rVtL+3u/8AUSAnup4Iri3ZndpG5ZiSfqaVJHicOjFWB4Ir64+Bsd6r4IrvPh55N1fWqJps8s+7Y8kbDABOA+D6cg8+9eYaFdSaiEhRS9yWCbFGSxPAwPevpn4e+GV8J2Atrr99f3cbpIkcuxiygsUXON3JC8Hjr715+PnGNOz6nfgKblUv0QS6LJb2Mm1kuBLK0cMW0MYpM8bTn5vc4H07jhNTt4zBKmpCQTtGsm4OjJHgZIBU9ecEV13iu+1TT7i1uNLiupLGGOKe6kRlkjBfjkNjDdMNtwV/Ksa6t7HxNpl9HYNBcTRzR3MUcigSQs67nEmzAycenrycCvneR73PodDhLkeWubf95HjJU84Nct4iaa8tmURlFY4r0q90+TToY2e1WONh95WDKTjnBHUViX1pBu87yxzzjqM1tSqKErs6p03OnypnG6BA/wDZc0K4V42Usp4JrRjs7e5gaQw+YzsWUrJtZB3zntmpREIbsyGHev3mAOCMdD7inaTDDJqMtqkmwurSITwTxyv4+9d0ajb5keJUo8r5WcV4jXbiEHcVkIGO9ZL6Ze/Ynvvs8n2eNxG74+6zAkA+mQDX0v4X8H6NDpLahpfhbV9W8ZG1d4bW+RRFE4BUykghdoJ45LE4wAc42/Gvh4+MxBa6HpMdzfWDpDrUF2y2iXLBNwCsAGJBUrkgqCenWvVUnZHGsH3Z8teDtZudB1lLqFUcEbXVzgEfXtXvtxNHNp6XLwojPGGOOQcivJNe8L33gzxdPZ65ZxHyIi7Ro4lVA6/LnpuALAHpmvTtB0O3uJ7Wx0TxWL7T7nTo7uSa5jkkmDq+x1iTIwpGfl5wVrgx1H2tpR3PQyyU6d6ckeK/EGbzdedsYGPl/M1Q0G7js5v3g+Vv4vSuq+M3hu/0vxfcZ/eW+1PLf7rbSoIyvUHn8wa5jQdHvNSnCRmCIbC++4lWNdo6nLEV20LKkjysVCX1iWnU6CSzsr1BJsA3DIdeDVC50O4QbrdllHp0NdP4e0DWNSnFjpun3F3MnykQx5A+pHAHvnFer+FfgjqtyEm8QahBYJ18mH97J9Cfuj8CazqV4U/iZEaUpbI+bpY5YX2yI8bj1GCKfBqN4jeXkzA8bW5P519WapoXgbRIp9F03QrbUbjaY7i7vwJimR0UHgN7gDHvXF3PhXTbK5Emn6baQoMfMi/P789a5/7Qp3tY2WCm1e4ngLTvtfgSzW7tdsyKRtPDDk4rkviY9ro9ibOHaJ5fvY6ivTtIvRp9u0KwpKBk4NeC/FO8a58V3GFAjjOAF6Z71zYeHtazk/U9GvWVLDqK32OZ2YbKnk1618LPiJeeFPB8um6fYxSzy3DSedKx2rwBjaOvT1FeSAO8iKOCSMV3WleEfElu3ltp8vzLuGMFWGM9c9a9OtyWtM8eCl9k6eTxH4o8Za3aabeatcFbqZY/LjOxFBPPA6gDPXNfUfh+1tNP8FwadplskNtb7VQKOGAHJPuTya+VfhMsknjWDfE0UkAfcrjBU/d59PvV9Y+Ela48KK3XMgUcd/8AJFcOLsrKOxvQT1bCCySe5iZlALHOzGeOtfP7SanD4u1XVp76Zrg3sjpucnylV8KF9APQV9MW1uU1mDCkKFbHHYV8/wDg/RZPF3xIOloMxTX0kkjD+GIOSx/L+dc+rVkepg3GLlOXRH1l4YvW1Lw5p168Zhee2jlZD1XIzWko5znOeaZaxRwQpbwgJFEoRFH8KgYAp5YYYqc4Fe3GPKj5mTTk2ireXBAKKjOQN2BweTgex7n/APXWVf3KgCTeqqSCSeMeufTGKtyZMnmRgjYAQQfvNjofUY/yKzdYUu48skLL97J5B/znPPYe9ediZcyuduHguZI+eP2ifC6yzL4xs4iu8iG8AH/fDH+X5V4wpr678T6emteH77TGA8u8R0XcOhxlTwexA5r5Dmje3nkhk+8jFT9RxVYSpzRs+htiKfLK/czPGGtbmaxt3wi8SsP4j6VyUj/KfrTLiYyXQTOect7mmSv2r3bJaI8l6kc7FpB9TQT8tQ7ssZOwqRMsm49T0qGNC5qS0mEU2WLBG4YqcEe49wQD+FQ0mM81LRUXY9C8NfEG90+4S11/fdwLgCYffx2J/vDGPf3NN+JvjH+3rUWlnMo09QDsAwWfI5Pt7VxC/wCkQhDzJEDt/wBpepH4dajGPsz9MZAFcMcDQjVVSK1PSlmeJnR9jKV1+P3lM0hqRl9KYRXaeed78AtJj1T4hQSXKlrWzQzSDbkFs4QEehYj6da+hmuRdSS2j3kayadE8cpuLlZH8xjiJxuyc4LAAqpIPuCOB/Zb0u0tdCv9blUm6uZ/JRgmWWNSoIUnjJZ+5xhTxxXpH26LVZhc2sKNdssmy6ndeYlBVWLgHOd3T1JK818/jqrlVa6LQ+hy+ly0k++pi21/Il2EvrRVuz5duJkTa7RksMMVJ2kAoSMMBnIHPFXWbfUrHTdljNd2elKFWaKVBIrp1BRic+3LHJwelXPF2hyXkMd05j069t4nlQq4ZVLrggEYwThTkHvyMGqqahFeeDku5tNe4vH3QvBdFndRn964IyWwR16Y2jtXAnf3keg+zIU02GDRpNPmmxdXEfkhd6KY8tlWJkbdn7pPB5OO9c4dPDW6l3idd20mN1dc9xkGujtoGnurO9haFFcgeVeWxXz8EbDuOOBgcEk5BxRcSS3WpzwtbwG02rMhgkz5mc4UnsCWHU56Y71MlcunU5H5HK3Gg20+5rhjFtACvtypOc7T1IyAfbscZrW+HvgqC48TXaQXTrPbW8txbb1Qsm1SAefRiRnsQM9Ode402ZmjiJj8uZSoZY8qACCysTkqenrzgcgmsmxsNEfxBPp+oG+un8hjHYQK8cvnbiwVvUYj3Ecj5QcdK68C25qLZhiuWUm0jv8AS/GjSeDo5fA3h67k8RW9zJHdJc25aGFQzNKjykj5WO4jZklxyBmuQWK3i+OA1nUbjUrHUINGa9t1uUWM3d1uJkj3JwyAYGwZyDjryc34j6lqvg/U9A8YW2vT3NrlLYaak5YxyqoMwkD54z0GB0GCMCtH4h/ExEtfB3iaz0UyRyXT3HkSr/pCgRsrAcEYYMSD229OM17tRWkmcEHC0ud6po6vVNO8MzeIrq71g2OpXHiSwikgsBBG84dU3SFCTx8rA4ODle/FeXXl7ZXXjZvD/hD+0HSCU31kzwqqNKuG2c7dsOCMrgHLH2qL4e+J/DPiD4ia94i1ySytv7S2Q2lpcRtK44+YqVXHQYPQ812aeNfBWuabdapaSPYDw7cHy8Hb9oi2kcHGCGAPyHnjj1rmmnGT0OqnKFSKfMlq/Vpfl3OA+LsEGp+I7FtS0XVdKklgFu0pKhZX3K+1UyxG3eMMGIJPtWHLocOn29pFqF4W04qwJRQyIWbazHuVwTjjgjNez/EjR7PxJ4R0bxf9qmgttMjI8u3YM83mMgCqwPB3bR2PXpXmNrpd7LZpaTeGZzfCCTzZ43xGyBiViLchm5IIbjK0Ql7qM61P943vf+uh6F+z1rkNl4bk8PXUzFbCWUpdEHyDHvOB5n3c4weuMHg11Pin4s+EdIRoorxtSuBx5dmNy593+7+RNfPmtW1zp6zaSqyyWU0zT2cyTYRQAfMiKjHAYZAIGDxXPI27HvWUsJCcnNs4KtR02opHrMLajfTTXKy+WssrSOSfU5rb0uJ1j/eyeY2e9cx4YnN0scbMSsYDFR39K6615QspJ5ryJ6Ox6Ediw6L5TqihS3oteaeNfhxf6xqD32nGJSw+dWyM+4r1KOPeygge/atn7KoJbk8YB9KuliJUneJFSlGorM8Z+Hvwte21I3niCKKeGFcpEQSGb1Oa9Ve4ijjCKoGB09Kt6hJHb20jySYXHOa5+eSSa0W7KeWkjHYPaprVpVneQ6VONJWiRy6VZDWjqltGYru4iKZQcMy8gn3wDXtfgoMPC2mLwhnYzsD25P5dq8egmK2hYPt29SBkj0P51654FvI7uyslGCscAUYGBnvWkJtwV+hhWhyz0Oi1m4FjZXl+wB+y2csh64JCE/0rjP2YfDS29lfeJbhCZLhvs1uT/dGC7ficD8DXR+ObW7uvCeqWllGZLq4g8tFB5O9guPyJrrPCGmRaTolrptso2WkKxZXu/wDEffLZrpwqvURjXqclBxW7/JG6q5jDEsBtG7jkgUs3ywnHGAcCnBPu55C9sd/WmXPMTDtj0zXt1PdgzxluYdjM8mlW91J9x0DDnOTz2I//AF1XvQwhnH7xfLDBPlQYBHbt34zU+i5h8PWNurfvBCNzYBA468/54qG8QR215sRiSFwVjX5+Bk5J5+px7V5VVe6j0ab99nPXC+XLHuYD5gMAYPPv+NfHvizjxRqoUggXkuMf75r6/wBWWRo3VVy3GAPur/n3r4w1EuL+4DsS/mtuPvk1OBWsjoxb0R5rasWkZ2ppbcHPsaS24TOabD8wb619CjxBgDNtj7YGatgdB2FR28e5i56ZqV3RT159KaQEZ4YigcUH5jk96TNQykKrsjh1OGByDV+9tJY9NgvhbvHBcyNtJUgBlAyB7cjFZh5PpXser+MPB+q+CtO06RoYpE04JcR+Sd63AXBKn0yOMeornqzcbWVzanFS3Z481MIzSk9PWkzWpB9MfB15F+Guj2unzLFcs26WQ4LQhyxGARyCwB45GTj0rqI9Xs7zR91xp01sUAZooeVKsADgAjkn+EjjPua84+EWr3Y8AxXdsYd2nMY3YnDqFI79MBWyO4ya6+9uIJtNsr7R7e5ECNgmUiNrgryFbd97P8xmvl8Qv3kk+59XhtaUWuwt9FZyafYzKq2QhffC8sZEqqEWMs4HfcqjHoKyvDM1xZRajaTXSlIpZIbMNCxAaROGDqcgYz26ZNP1OUeKLtbvTVAaKE7bq4YqYyTuVWx124zg++e1L4Fmhs01HUb6Rks47gnyw292l3fKU7/KGPHcYrOmtHf7jSo3dHQWM0mseHrG6NstrOzqkcly4LKEba52MPuHg+vzVQmS10mXytMmRvNQ/uCuQrj5eFPUnnGB0AwOaluNQmuPNj1S4mkW3jaGGPASV0wUdGI4Yk7SccjFY+qa9pEOowq3nCcIrxuVBXI4XDeuGOfap5HfRAn1bG65q32WCeKZJkCvmKRZFaMyk8kgYIBC5wfU5rd+HEFiup3mv2skVzfx6YZIbaJP9VOIyoZMjAJXIxzx9a821y5uLO4M1lcvHZT7vPLxhySBkNg9QM4z711vwX1yWS7v7RJFtryW2knEjpncyISzbfpgV6OEp8s4tGTkpStI7i9XwPpnw503xB4ptorDXI7ZLy6WCNXuTcM6IxAPVw4Ube3SvP8Awtfx6lJoXiS0spl0zStSMPlSxlY0Rg8btISTlyrKxOMA5Br07RPBsQ0m2tvFOtW3iK/u/Omt0uIlTEzkSSGMdWHCnnpzXO+H7vSbd9d0m3eS/wBl3OZ7VkG2FyNphIH8JxkZ7E16OK91p2Jw1By3dvLrcjk8L6LLr39u+EYdAnnWGMXRWQExESK6yKq8BsDv1xir2qeDbO88LroV5pFzHam6WW6u7JET7RH8xBYDBIGQD3GK474b2V14T8E3Hii28LSS/wBqxFrxEuFRolErBAsZ/wB7p2AHvVi60LxXoHhPQ4o9c1V0m1Np47eJDI8U7AtHCfWMMOc/7Vc8ktNTXmTp3cN9/n/maXhDSkk8B+IfBV34gu9MmsZG2LOQhRN25MZ+8p2/eHoalvZrdNA0JbG4ht4bxWR4pnLykshbg555zyeuRVTxxrEOqadfnX9GeC2t4zDepKN08UjYMYUr95fmyD2PFYd2+mHwFpc/hbS4D4hvN9jGZSUbKx7ZDg/dUBdwHqBU7l6U7qOunzOL09xpevCx1u+ihsrpLm3nnBJDBdrxsfQlnXOPpXKaYvm6hBCzKu6QDJPHWt/WdPurvxTp2q3cUF5p8729veor7hllTzGXHTPArndZghtdevbO3/1MN3JFHz/CrkD9BXStjw8UndaaXPQ/BizQSzJJJFFGXwf7xI/pXpltbp5UfBCgZyO9YPgjTFj0OzSaMN8gYlhzzz1rsoUVsDbj0wK+brzvPQ9OnG0SoWhtle6mYBF6fWsa+v8AxDqW5tNRbW2H/LRxy1dO1vCSN8YbHIB6VleIJXWI/v1K9olXBFKE12G0cQby+jvXsL+/e5Ur5rsT0weQP0/OukvZX8iCFvlKxhmAHQntXJxLDN4hiXPmZRvlxgk5U4P5V05iuZHaWYEuevoK6JpWTM4voPtGDpJEe6HH5V6f8NrqNtNgUMCwQcV5TEzRS7sgcHNbvwh1kSxRLuPqDngjJqIJ8rJqrVH0HDNHJpu8YLg89egBrodGH+hI5GC3JrzvRLsvPLFnKEZHPp1r0PSX/wBFXPpxXp5dbnuzy8bHliXT0qvcybYm606eYJjPeqV5OPKc+gNdmJrXvFHFTptsqadcIukWw27pHiVgG+g5z26/rUN3tiZVbJEpO8nqBjAJ457fnU+hrb/2Hb3BVhtiVcE9doxgVDcPApLzXdnluWBuFAPbHJ6VhWg+VHRBpSZh68xt4Hj4d5Oh67c9/wDPrXxV4ohNt4k1K3PWO6lX8mNfa+pNbvEy/aLWVs/Ky3KMx4785Jr4r+JNxBb+PtchklWN1vZNytwQSc/1rHB/HJHVXa5Is8hjk2oeadakAsW6DJqo7fLil3fu8ZwG6/TvXvJnkFwTSXDGOH93GOrU5SqsQPmY9/Sq6uGKwxZRB19TU67VG1asQ8nA561GWprvUZaoY0SbqTf71EWpM8VBoTb6TdzUOaA1DA9q/Z9KNpN+zsT5N0CschIilLJwp4wTlQcZHANep65b6nJCZJb6cz27l0jgjVo1RnYcj/gSfgpx1ryH4AXt/b6brH2OOOSOORJ5Uc7Q+xWYLu6LnB5/SvVp7110KW6tI3Qtc/vGuGUBX3D5HCkEjnbuPqM9a+ZxqaryPqcA08PEyLaNoL+e+kuWsi5Zv7Nt0A3so9T1PPAIzzzVLQzb6bqM7X8rq8Nwsy28gAIO0KOV+8cAZJ4wD61oaldSvqyRKgdXLRNKCfMRgdpyu3dkq2cnPC5+uFFNBH4nvLzTbRbmF0kjSEMWYPyCSM/dOfw3Dpisqbb3NqllsXv+Ep1BXmhvdP8AKvbZ1YxAB2ZyCO3AfKg/TIrBvybue4muPnKBSJycovzZBKj7pAKjGOgNa97b2uoXMiP9pklRE2MqEtGVY7lwc87s85Pb6GhBa2cbH7PsvDJOWZtnOchSmfYMc/Wtlyp3S1M9XpcqxQzhW+042rC+9403RyKWAOCenzc59GNWfA7w2/iW60eNBIt9amBLZpCP3j7RgMOQoyT9FpZr8yXBghVVldCFCEkZVsltxHC8ZHrtrnNC119L8faZq0afbY4ZWx+8C7yQQQCcep6ntXXh7uabMZyjBo9gu9A8T+M9U0zX7zUtKubXRdIN1a2VnI0byyOrDbvHI+6Bu9q5fwzoeseDNY1qa6mF1eparqUsTqyzsJBuJOfvgbSB/tZrufDmueDdD0mXTNf1RtL1WysJLu/s7SRQGjmYsqbgDuIDrhVIYbh2rT1CTSdY+H8mvaDpTyXk+mlYC5zdYwR5BLctjkcnqK9TER5osMPCPtOaL13PNfAXjfxf4s8EXtvp+hpNqBnaFLzzFWNVfJ37DySmRwM9Kvafr/iiWC2m1fSku9J8P300d1qNvMWeaVVKLKsY5IBY54x+RrL8ATr4N1u9sLXSdaGnMs3LBU8pwvLZcjurJ05wp7065twl3caTHqv2TS9Q2Tpauu1pr4kfuS4GADhSy9TziuKdr7HRCU3CPNJ3Wn+XyLviXxBFNqV/DpLJqLwaeLi4aGYAkZOFX1O3J/Kq/hnxD4c1qLVdRhsW023uiwi8/LNMN434I6OxdshT0warfECz0zwjp7NaWtpdala3S3ksKxsqyQyHG1yOSu4FRn245xVjXH0fzPDVrfaRcWjSosVxDF8qWPyszEBRkNyvzDGQ2ahJNaDnUm5tya0/VnL3d1dWPjUeHfDdhp62D3iZIbds+6DjnoDg59jXCyM8viaQ3Wwu16xl8v7uS/OPauh0bSf7Z1jWtQ0t4dPsbOGRZZAWyIg5LmMj+I8gexrjTPN9rW6kjkgEkm5NwwSucA/pXSlo0ePipSdr7X07H0Xp2pwLFHHuwoAxitqDUIwRtZvxrz3w/Mt5plvN95WXdkdq3LZhGpKOcDoK+f8AZK7PR59DrLnUVEe0N9TWBfXQlY9OOMnvWfPfsDtcgfSs+e+Azls+h9KTpWJ5ydY4z4isLjaM7mVio6gqa6FVZgeHYVxdrqDNrenRowKtcAHn1BFehLFsQqcE46Crs0lcnqYOpHyIHc9Qjn8gaxPgfqMjWlqGbOVI6+9aniaRk067yWYiJ8f981wPwWu5Irk225l8qRw2PStcPG9ORnXlacT6x8OzMmoRMfu9Dn0PFen6XcZjPGMcAHivH/C0yyMrkjG1c9MHketep6PKVjJyfYKOn5cV0YWVmcmKjdGheTqHEbjPdMd6xNYuytnKQSAoOMA8n1qxqkruVAZieCCMg9D6VharcP8A2eVdlQYAII5J9PWtZu7ZFGmkkzxTU9X1a61e6jvL+6dYZGRE8whVXPAAHFZ2ppHNEfMUPx/FzVlo2bWb9mwT5xqjqsqx4XdyT+dePiW+Y+pw0UqasjmLzTy0kjWZaKWKGSZdpI5RC3b6V4tq13fapqEuoXzPLPOdzOQTnjFe/wBsrmz1+7RC5t9Mm2gerKR/IGvGdBk8zT05yVO0162W/A2zwM3f71I89cnOD1oRix2cAdz7V0vi7RrfSNZltokO0HK5OeKwI4gzFvWvapzU1zI8WrTdOTjLcfDlpTt71NIdisx6Dge5p8MaxqW6D1qByZpQBwi1tsjIaSdo9TSd6cfmckdO1CjOaljQw0tJSioLENMbipTTWXikwPSfgRPIbu9sVtBJHcSRrLMApaJcP0B+9npjGO56V69Pa3MN5b3FhE9/psjI01uLgK0XlxbigQrySOu1s88g8V4l8Fr54dVvdPQgtdIv7skYfGRjkgfxdM89K99in1iV/wDRo444FtQqI8KiJAGLbfvdQoXPtnAPb5/Hq1Zn0mXSvQSMHxYlvYp/alwlu6GQpKYLkARjIzkAjkfL1ydxJHpWBb30NvfWkjS+VLNHt82In7xYnlQdpPY5KjI7c47vVU0+TSL2C0tbm4drZA81xdsiyqYyCwR8nd8pBOM9Mk9a4s20tpHYJYwtcQrK4BdlVtpHJGB8xAPGSOgxXNTaaaOuorO5Z1q8YXK2LvdyzosZXy/lUD5TtUDCluc9Bx9TVa+t7iS2vEa9kt5B+7eV8bnTquFUYG7BJ7gt1rRt9B+0ieZtNtnmMRjFxNGQW2kBty5GGbsdw6VXv9LurONbK3vjfRxMqeQBvSNy+8Atld3AKgHpgHOTw4yj3E4vsZEUl5BBHYawRChgKoS2A0OFBXBHUNxyc8YHWuH1Yw2epWtyoi8j7TG+xhviUZGQQR0AHTp1FeiahcrJGVvY5Yp44is0Kzfck5xuyxIPQ9e2M1534wt5o7W8gZlb7LLhiT83J4BOT0BHc9etd+GfvHDifhPXvgjomj+JdP8AiBeXdys+p7f9FkVzuEOwupUMQdmQgweMACvQ9I8KaPDZaTraQTxa7EsV9cX8kgDykx/vVZRlApVmGFHXBznmvDfAWB4YFnb6DNLeJthuL6z1D7NcIrsJdgwMurx/JtPQ16NrUd1fRXmgeBZtZttC8uOzMTAuwk6S28fmqXiKIcnJUdgRivVqfDcMI4r4ld/qZfiTyfEFzpHjmDMuh3aSQXNjNIrCYkPh2X7uBjJ5zx09cBbOPXtLutNgazWxmdbm1WKQCYLLIAHiT5QoURns2V5BGcV0nxQ8J2Gh+FIJ/BXnp9isrqSVNwn8m3JAkBZ87Ru3AgHOd2MYNc/pNvo9rNYafoei/bPEMcCLaybk2SQgMXALZXcTuUtjOMc9M8cl1R0yk3LlkvX/AIH+Rn6XBpfjbSb42Gtav/agMcDy3silyi/Mg2j+DcBnHORnvz0fhbT08Uavd6peagkvmaLFd3XkOYXWZjtBTHIGIxuBznPoa5HxJputWnjHVZILNfD+nmDyTbCdUXe0WSymMdM/Nux0wD6VJovwt1ix8Ey+KLPWbv8A0vTBLFFYt5bMxZSEfJ+ZcZPblRSaVtzOEpXtyXte/TbyM2xm1Dw74d1uO3t4nt9QdoQ0rAyN87AGNB90YwG3dDjArM8ZWKXGk6RPHeQ3KKGjcK2542HzFX9Dknjin6JpVrq897CNWtrTUESW223k4jCsDwxyedxzyvQjoc0mm6PaWHhu6iulRtXivis7JKHVoxwCCDgjO73zVyfKm+pytOSUbaHXfD2fPheCHH3JGUD2zXYW6KVAVME9sVx3gKDZawx4+RdzZ+prvNMG9mk+6vYZ614tR++zqivdRja1CiLu2gE1zdykjA7ScZ61v6vMb7UvJiA2KfmIrPFpcSzP9n4Cnqe9HNoJxObELQa5YTqzNtuYz/48K9fS5kaPaY0YY4O6vK/Fa3MFnKwykyrlGQ4wwGQfrXpWiWGqXngyz1Kxut0zQhmSVcgkj86dSUVBSYUqcpTaiYfiiQnTrg4IGCOuev0rhfh1B9j8X3i4wGQuucfj1rX8W6xqtrYSw6lZ20bSyqgaLKkEHPQ59P1qLwwY11uC47zQun44yP61dB8sX2YVqd990fRHgvK6SJ8kHanTPr7V6Zoju9qXJ6gdOee3WvM/B+VsPLbad1vEcY7/AKeteheH3kFkevUDhiDVUHqzmrLRIta04UQs23HmY52+nv8AjXB+L9S+yW5RWXcyjy1BHP5fh+VdV4nuhBYNLvMYTByCR6+x/WvINb1NtRvjM2QijauTn8aurU5V5muFoe0avsU3ZYzJPIcyOdzE9zXL3Ly3mqM2MQxjj3Na2qXSqp3NxXKSXt5qmoRaTp2UM0gjLgeteZyucj3eZQidz4F01pNCv7mWNjFeu0ROM/IAV/qa+bLeQaZfXtnLx5cxTHuCQf5V9qaTZ2un6RDp2wLCieWoHoO/9a+HPEdwlx4g1G4jxskupXXHoWJFezly+Jeh8zmU+aSZtfFpduuqR1KE/rXFWyrjJ4rr/i5KG8QFf7sY/U1xsWWPtXo4H+DE48x/3mfqSzP5nA4XtSMPLi2jgmpFVRj0HWmN8z13HnjCNoxS/wDLMmhvv49KV+IfxqSiGloWlNSWAopM0GpbA2fAmp/2V4ohkaOGSKdTBIJQSoVscnHpjNfRHh64v7IC8jj2ySuzzxNEZdxH3NuzByMn5ugAxya+XYZmt7uC4X70UiuPwOa+nvB88y6tZy21ubl71PMaM8CNGziUemAOg7mvIzGOqlbc9rK5tpxvsdDcXF1czzGeS2ls40Pl27EKHlKkgbmJywORg4HPQVxNrcf6ZdTWzSwzOsbvA6EbFywwMcZO4fMPrW7q8eqaFHPNpscU0BlZbxUgX/WALiTPfqykng+vFcvqn2BbFTptzZyL5Q3yybkLyAYcn3AJHGa8unE9abL7zajbW8Lab5TaXZxhZYlTZnIO5iD0Qhs8AkkdqXSrtroWsIa7N5NcFBIAgZMZIBByrr82OecNzk0tlHfLpptW04IYYmj3QyDaG3qVAbqR82SvtW3pl5H9lbZ9inmDBpXDbPJONrSbj97HoPQUOVhJXOZv7NLm/a6RfJNxKirO21WYZ5EhIxuyNvQ5x1rgvHccJe9FqUVN4WIIoVWXPA68cc/ia7LUA1xqHnWs8AlDRMqSoW2jCsGOfxznpk+lcB4zkZrm8jWTzcuVLHqz8cj8eBXoYVPmWpxYp+6z1j4daPZaV4d0HU7ryf7TtrtTfK84KTI0bogxzlkUjIHYA9q6zxl4kvF1K9vvCOoGxv7S8Je2urXEN4wgUFwMZwq7sycDhR6VyXwqhu0h0jVZoJrfS7G1W5Zpyp3HeyuzEjgZQdf4c1uWfijWviJrDjw5Y3Gh28VtMr300SSoLkjaFXIyylSRx617K1VmOPLyWj/wTK0qz0vWvFfiBL/VRJqeoRFtU0+xaWCFwSMhQTuI4Yk994NY2izeF/DXxX02xsZEZ7VDBHPJcDYgkQthz0JU/L9CO9dBdQR61req6N4Zs7STxDDbRldbW4Nu48oKvIIJbkbSBgcVzWraXa+FPFlt4g8Wx2VzLqNsITbYAkaQKv73yx0B5Xnup9a5Zx1aNXK0YpJaPVljxT401XW9UsrGz8P2tupnhjvb9lLYfzirGNwQGjO1T69BWrLD4ksbuTwfte80oQJsWyUiRoZJDk5dsxhQGxg9QT3xW54jnsJPhx/wkl9ps6RDy5pLKSLbJFtkADKR6HBrI+IEPiAarb6ppOtQafHqGmxxSOkW6eQF8eXCDzu/eZ+vWufTZI2lBxvLmbem3YqeJvC2hyeCtNn1DaltqFxCEkDAT4Y7lVcj51wxyDyOTk159eaK9tp9rCLDUoH0vNteTz58qSRmYhUDHjHXIH8X4165FdeCpLbwNoetgtKlyTZvKf3TGJTGDIenJGPY4rI+NmmXOnlBZrFFpUUwkuY/N3SCeTd8xB52/Lx9aHNqNjKrRUk56aW/zM7wlbOunRgfK7gD6Cui1mY2FgtrbgtNINoAqh4dMcemxXBbJVcg1saRaefdPqNwrSN0jTHSvGnL3mwS0MyDTZbOzS3UZu7jl267Qa0E01ba1WFVJfuTnrW3NNZaau+8ljErc84yKyNQ8RWRBWAvJ1+6Khyb2QWOR8Y2Je0fhlODkivUvBzf2X8OLAXQ2v8AZULA9jivONQn1DVLm2tLe0kSN5VVnK44J5/Su+8TN/xL47dTiNRjHsKxxc37JROrAwTm5HjHxdubiWKC5cgRyXIwPQAHFR+GZ/8AQo5mBzA4b8Oh/QmsD4xahu120s43+SFN5HuT/gK0/BF5E1v5EmD5g2kHvXpQg4YWEjkdRVMVOJ9N+Ep91vZsSCGsl6Dr0xXoWgzKbFRjkN0yM14v8PtRihtrKEtzFB5fXuB/hXQ6x4sk0+xaztZSt1cEhOeVGME/h/WqouybOerBykorctfEnxCLq7bTbJh5EZ/eMuMMfrXCSzBU3E9KWeby4fmY5blifWsPVL9dpUNx3NctSbkz1qVJU48qM7Xb5riQxq5A7mum+FGg7rj+1pISVHyQAjJyerf59657wxo8mvausXItVOZGx1HpXvOi6Z/ZkETC12JgRhOAAP4T/n1oSMcRVWw/XY1isYQ+VJjO734xXwVrUD2urXVvIpVo5nUg+xNfoLfrHNZJHIh6YHFfHn7TOkjTfiQ9wi4ivbZJAQOCw+U/yFell8rSce54eNV0mcd8Vju8VXIzkAL/ACrloTg1u/ECbzvEt43o+38qwE4NerhVajH0OLGvmrzfmy1uyKF9fSmA8Chz+6/3jiuu5yWGrypJ70s3ES0HgcUXH3EHtUjIxSdsUgpT1qGWJmjNIaaTUgLjdIgxnJFfSXwylmutCtfMuUgMcPkyOmfMQKScE9gVAxj39a+ddKga61S2t0+88gxXuPgOSS3t5xJIiuqeYpK9QBsZTjnHJ+bt1rzserpI9TLdJNnodxoLJLdwWcCWlvdIjyoZ97yqyIWjweO2QOuWJ71yXj3TQ1vbbLa3s7aycssCdBFt5IH97GMfjmumuNRvPOubqOMuwhixboofEhHysGPPCjaR1BHpWNq11Df6feT29xJe5UGOJ4tpiDYZVfHCc7sZHO+vHjzxme5LlcCguo27MIGknhF1ICmyTKkELjjsDinabqRub28t5zDbLG3lW8j2+5VGfkznjcyhs9jmue0u8vVhkjuzb7y43SPIAgUoRt+gGQO+a6fRro31vd28dvJceXcRxmKViY9ioOSy9fl5+lXKHLsjOMrmFrlskesTXi/618m6VnIDKB27Z3Nj0qj4JsodY8dTahcSadHbW5+ZbxvkZ2GEA29WyM/ga0bqGCwvZlkiJeN8MGYFEU5Pyg9QT+fHSoPhPfaLo3xJTVPEMVrHpFwk8EctzgRRTKgKttPqAQPd67sKtTnq6TXqereAvCuoaR4A1KzFgNUubyxVZ4JpfkcFXIiT0x8vXrk1W03xJeXvw90bWNA0OBZRdJZz2sUmBbRBsM7ejKRz9Qaqar4u1rRvCd5qng3S4pdN1DUGVb2ecna0pWLcEPIUOOB0Oa53X9Wv08OXjarozaPbxXltpBWxBEN2Y3/eSK+Plbtk54IzXqRL9pGlKy00/rU2/iRotr4W1e58UaHY39z4mnK20BhJKLK7fKxHTa/K+9N0rwvN4n8SS614slaS7toBYC1ZF3InD/MR1IYnDdayG17Ur3XfGFjr+q3Ol6XKGttKuLlQ58+Jd+xW4GSvzD03DBp2v3Gu6zqK3kVz/YWoaRBBJc28MgNxewyKMvgcdOQOuc1FS7Vy6Uqbm7q67f194sWvXGn+NdR+HL28dxZQQC2htZZHkjaHyyxOT0PK59cVes7yG1sra41C6+1T2cEsao5yUePI82M9RnC/jXAR6fqmmeKLjWYFvda1mQyf6bEpeOBSVX5x3+QnPoak8NeBvtus6kb29lkSxuBb+asp/euOXOOwbIyPXNcVWVOnHnk9C6M6jfLy3d38l0Nk28Mmq2kviizElvppjutOfyiIDGzHz/MA4B3hPoaqeLfDOlX3ibXdU0fVmgsUWVfs3nmXznjUMWGTwu48D05re1oW9po95plrcSLA6rc28DyHb5qsN2CcnDDjHTIrzBbpLptQe/2Jd27k+VBlAm+MDYcdemPzqaNZVoc8diMRTVOXJJXe/wDT9D03wjGn9kQ78heDmugn1q1tQIjIF/3Rk1xnhvVIv7LhhIPy8EZxXRWt1a43G3U8feIrypw953IT0LMOpWmWezsXnkbq8gz/ADrM1RryT5kv2tj/AHUiUVswGGaMsjzxqD8zAAD86zrnUtLt38mzU6hd/mqfU0reQmZHhOw1i58e2clxqN1PZxRvIyvwCQOOPqR+Vd34umEVixrK8BQ3Tazf311ciVvKVAirhI8nPH5VB8S78QWErZ4RCfqa5MU3Ooono4NKFJyPnPx1dfavE97JuyFbYPwH+Oa0PBWoKs0e/wDh4+h7GsubSr6e4aa4QwiQl/nHJz7VasbaGykQITvY4JJ619POEfZKn2R8zSqy9u6ndntHhXUH86F5GI3SBCwPQnpVDxFd32l/EG7/ALRvBFI0Aaxdm+SRByV9m45HeqXhy5h/s147pmRJF2hl6huxqPxfpOva0kRujbX0CL+4ukiy6vjq2D14HNcGG5KdX39mezioTqUlKn8S2OludcF3axSRHhkDH2p+h6Tea5Op2lbfPJxjcM15x8PbPUj4oi0XVb5fswcIkRkALnvt7kDv6V9eaFp+kaaLaAxr9lWH7uR93u+PvFAeN3TJo+qcst7mM8wbjorMZ4K8I2djGrSCOPYuNpOOnI/nXbslsswSaQNjbhQMk8cVQeZI7mKOzUSRDcsh4O5iBwP7zY5wO34Ul/e6fY2qTQ3sMEeUd5pJQqKp4UFj03HgDr1q5UV0OD2ze7LOrNDb6UGtolfOQMdsivjn9pXTbk+O45pWdkltw0YbovYgfjX2Qlxp99pV5ChWKRVEjhyFCt1wT0GeSPXBNfMvxG8feCfEX9n3Mdub94/NR1HyNEdwGGz1zjIxxV4aMoTukRVlGceVs+dPEJmfVLiS4jeJ3csVcYIz6is5Otd18ZNLSx8UtNEoCTruwP7w61w5xgGvXw841KUZR2OPF0pUq8oS3THDrSzfeRfSmI2WFOY5kzW5zC9WApLv7wHpT4RmQVHdnMlN7AtyNaG60inmgnmoLENNPWnGkNQwZseCoWm16MqCdo6gAkE8DrXtVs9vbS6fcsphe2mCsUUCN0Y4ZS3QDK8+mfevKPhpGTeTSq+05Ck9+o4Hua9F1wrbeGN0ktywhZFjWLJVpBzv/wBlsk9favLxbvUSPZwKtTbPR9PspYku45FtorOco6zygiRUA5TkgjJckNn2GDWZ4nt9U0zzpbcCSwaMi5VFUgMG4c8gqNpIHB4HJzWlotx9ujW4uLgX9q23dESzFnePlWVQGHXkYIx6VL4gmuPIt2sba1trfylV7ON/OlXCgrknIA3K2dxIIU815lTSSZ68NY2PNIGK3kulGMiEmTzPkJ2RPghh2b07c4x057Hwu+8yW9hHb2sayE3EkEw2yqe6nIJITtkY9OlJqGkxXLl4I3FxAkjCJgEVtoLFMkADaQD1OPxqHQJdMC3kkc91cPaqCUj+ZsrjGRy2cHPbOTniqnJSVyIRcXYxPEEwsJpzfrGLRXZ1jWPcT8rEFgckgDAH8q674UyeEtQ8KN4d1GDT7qXUp5ZobaSHkoNqswOMqQSemDj6V5/qXmRz3VtHiQm42uwBkZoxlzgk5fs2B1GR6Z9K+CqaTY2txC0kV1qcm6a0t5EBlht/M/e+pGWXPJ/ujFd2G0auRF/vNtPMl1+08UX+mT2PhG2tI9NtWa8sWi2TyXh851WONG4AXOST3VcVwvgnQ3m+KH/CDR6tc+INJWxmmvVZhGLWeRR5jKCfmdH2DPrngEGut8Rp481KDS9O+G+pRCy1GzaC5SCMK9mjfODJMx+ViN2ACp9ATzVj4k+F/FejeM/D2s+FI9M0tNM0eWGe9dCIndFJYSkDLFgMgnuDzXqL4bnLWTlVvZtK33eRheOrT/hXfi/Tbt9niaxjga5u4LwL58bhggnVcgOwBC9Og/GkvPE2i6144tPFelWFpBBaWE/n3N0QhuBtGxVxna4xgbgDzxxXMReItc1Xw7NJ4k142+qJb2l1o7G3wZi0jAK5K5YEjJxxwDzis/V9I0+Oy1mfVIv+J5fyGW3ay3hbiFguWRTwyBs7s56Z9Kxc7aM0U+tPbfXyOr8E634z8Zva6lpLW2mWbXLolshDqAfvyORyv5cnHrVvwrp2raNq+raL80mnW188n2ydcPO5XJJ9cZHOa5z4JXVv4d8Q6g0kAOpPvRGidViKDHCgjOcjOR1GK7HWNQl1OUW+fLKD9zZQsBvXqzM3Ydz3NeTmFRJOCW56eBTlFVJP3jyr4peIDZalaxLGs4T51D5wMH2I9a4mbW786dNGPJiW5n+0SFI8MWHQZ9Patb4vSLNrVrgoJDCSyL/CC3H5isO6tm/shZFGQmMnHTNd2DhGNGHmeDjqk5V567HfeDtf0q5s4/td5Fb3GcMjtsyfUE8GvRNMuLVokKThlI+U4DD88181xMytgdM1oWtw8ZO1mQE9VYg1pPLYzd07HLHHuKtJXPojURbNCXvbljCB/wAtn2Rr+FclrPjrRdIhaDSYUvZgMAxfLCp9c/xfhn615gS0nztdFm7GRiTTGF5KyRxKJC7BUA5yScCqhlkI6zdyZ5hOWkFY+kPg3PdXfgmTWtQkJlvbh2XjACj5QB7ZBrnfiBqiLqlnbsQTcXIQD8Ca7ixt/wCxfC+m6OuP9HgUMenzY5/Wvnv4sazJN40RbWYr9hxtZT0c8k/yr5zCwWKxsmtld/5H0eKm8Lgkpb6L/M0fG01rbXAeaVVJXp3P4VwWoamZp08lCoRgwJ65FR3skk8hlmkeR26sxyT+NV0gLQSz9kIH519LTpKO58tUqOWx6b4cn+0WaXvmFbUsFdsZEZ/2h6Vb8Raw1hbSqt0URcErFINr+mD1/CvONF8QX+jkrAwaJlKsh6N9fWmazqzapJExhjiVeyqBk1z/AFNueux6f9pxVLT4iSS6u7+/F5LNJ5o+4ynBQDpgjpW/Z+IvEtv4ig8Rr4gvxq0AVUu2lJcKvAXJP3cfw9K57TgrPgyPn0Tj9a1Y7WD7xjDe7EmvZp01bY8CdRt3ubvifx14j8R6raajfaw0Utjj7HFZkwxWxH8UaqflJ7nr+FL4w8ceKvFmmQ6dr+rNeW0LeYIwioJJMAb5NoG9sADJrBlMaA7dufaqskw55DcetVKnFdBKUn1NHU/FHibUPD1toF9rd3c6XaSb4YJHztOCBlvvEAEgAkgA8VDpJ2wNjjmssycccVpadt+zj6msJxSWhpFts6j47/8AITtf+B/0rzJulFFceXf7rA9LOP8AfZ/L8hIvvU49aKK7keYySHr+NRXP36KKctgW5EtL3NFFZlidqD1NFFJjOs+G3+vP/Xcfyr0m6/5E67+sdFFePi/4yPbwP8Nnc/Dn/kBav/10k/8AQjXog/5DD/8AXGH/ANDNFFeTifhPWonH+Hf+Rd1P/fk/nJXlnw9/5Caf9hWP/wBAoorXD/DP5GVXePz/ACRk6h/yEtK/6/JP51u/B3/kpviH/sETfzjoor1sP8Xy/U5H/Ej6/oen/swf8gLV/wDsKH/0Ba9j8V/8gyT8f5UUV3v+Gzrw+1M+W/iJ/wAjR4G/3bb/ANGiuq8f/wDI46Z/2Ab/AP8AQ46KK4p7r5lQ+OfrH9DhdM/5HKH/ALBb/wDoIroPCX+q13/rwoorzcd8COvCdfU8V+Ln/JQLz/ci/wDQFpJP+RPuv99KKK9Sl/BpfI+arfxq3zOYj+/VqPofrRRXqQPIkPXrW54M/wCRn0f/AK/I/wD0Kiiprfw5ejKo/HH1R9Qav/rn/wB018meJ/8AkZ9Q/wCvl/50UV8lkP8AFn6fqfVZ9/Ch6/oUp/uVPB/yAbj/AK6D+lFFfTM+ZMxugpU+4aKK0Rl1NrQ/9WfqK2rf7hoorsh8KOee5Wu/uGsqT7zfSiilMpDPT61rWH/HstFFc9TY1huf/9k=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0" name="AutoShape 8" descr="data:image/jpg;base64,%20/9j/4AAQSkZJRgABAQEAYABgAAD/2wBDAAUDBAQEAwUEBAQFBQUGBwwIBwcHBw8LCwkMEQ8SEhEPERETFhwXExQaFRERGCEYGh0dHx8fExciJCIeJBweHx7/2wBDAQUFBQcGBw4ICA4eFBEUHh4eHh4eHh4eHh4eHh4eHh4eHh4eHh4eHh4eHh4eHh4eHh4eHh4eHh4eHh4eHh4eHh7/wAARCADR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OOPQUwgdcdPSn7qYfrXMzqPMPHkgk8S3Az9xVX9M/1r0HSE8rSbSPptgQfoK818RN9o8S3nOd05T8jj+lepRrtiVemFAoYiG8tre7hMV1CkqHswzXHa54Pdd0ulvu/wCmTnkfQ967c9KiLfWgDyI/arG5H+st5kP0IrptH8Yyx4i1JfMXp5qD5h9R3rqdU0+y1GLy7qEP6MOGH41xGteFbu1JlsybmEc4H3wPp3oFsd1Z3tteQ+dbTLKPVT0qbcc8Hg15HaXV1Y3HmW8jwyL15x+YrrNG8XpIVi1FRE3/AD1UfKfqO1KwXPWvhTrZ0Px5pl6z7Yml8iYnpsf5T+RIP4V7t8e9I/tb4fXM6pmewcXC+u0cN+h/Svli2nWRFkhkV1PIZTmvr/wXqEPir4fWVxcYkF5Z+TcD/axsf+tc1ZcslItHyK5HpTSwzVrxBYzaTrF5ps/+stpniPvg4z+NZ5bk10Ejyx5o3cdeajzTSaAJRIaV5PlHrkVCD2pJGAwOvPNAy00gGW545NeV2x+0a7GOT5lyP1avSbyXZbSv0Cxsf0rznwwhk1+zz18zd+QJ/pQhM9T3mjd81Qo3rSlwGx3pDJc88evNIzHJx+VMZhjrSZ780ALnjPek3YzSZ44ppIzSGOzzmjOB1ptNZ+3pQA7dxSbvWmF8jpSZNMQsmGHPNNUBV2jpSHNNz7UwHk03dxTSeKYW6Y6UBclVhjjj2pysQdwPI6VAW7CjzFU8sAfc0WC59neF7lNX8G6fM3zLc2SBvfK4P9a+R9Yga01S6tW4aGZoyPoSK+kvgNqAvvhrpo37mgLwnn+6xx+leE/Fyz+wfEPWIcYDTmQfRhn+tceH0nKJvU1imcZrA36VdJ/0yb+VcN4UbZr1t7kj9K7y6G+1mX+9Gw/SvPNBby9btT/01ArsRg9z0sGnqeOtRZpwFBojoC2T2pj4z0poYMzY7cVBfS+XYzyZ4WNmz9AasyPLLXF34ijP/PS6DfX5s16u+3PXvXlfhCMS+JLPuBJvP4DNeoP14oYkxG+tRMTSuT9KrzzRxRmSSRVUdWY4ApDHOec96aG5qBbq3dtsc8bk9AGGaf1FAGfrOj2OpA+bFsl7Spwfx9a4zWfD99p4aRV8+AfxoOg9x2r0Fjg4pAwoEeZaZql7psm61mKr3Q8qfwr6d/Zh+L3h+HT5fDPiK8j0y4e432jynET7h8y7ugORnB67q8T1jw7Y32ZIgLab1QfKT7j/AArkNU0i905iJot0ZOBIvKmonBTVmCbTPpj9ovSlsfHI1KHBg1OBZlZeQWHyt/IH8a8xyO1cHZ+L/EENjbadNqM11YWpJgt523rHnGQpPKjgcZx7V1vhO/XxHeLZ2cTi6IyUPQDuc9MUl7kfeexW70NBFaQ7UUsfQUskM0eNyMufWvSv7HsPD2lIpRHnZcySEZYn0Genf8Aa818Wa1CNagura8WSELmRUIYH0x2rihj4zm4xWh1vByUbtkRO0/NkGmueR7mte5Ww1nQYta0x2Ug7J4WXBU+o9uD+RrBaTGB7110qqqRujmqU3TdmM16Ty9GvGz/yybH5Vx3gld2vRt/cRm/TH9a6HxdKU0G5HQttX/x4VheAh/xMp5P7sWPzNaEHe7vbJpN/PQVXDgDtS+ZQMsbs04tUG8Uu6kBLnjvSZphak3UAP3UhPPNMLUFqBj93NNJqNpFz2FIHByd1MRITxTd3FNLfTFMZsdKBD2bmoi68+1NZxWN4jvxYadLKmA78D6+tMVyr4k8SC0kNrZKJJ8fMeoT/AOvXH3N7fXE5knnlLE8jcQB+Fe0fBDwhY3GiDVNThjmmuiZAXGcL2/xq38XfAWmtoM2qaXbrDc2672VBgOvf8a4v7Rpqt7K3zPUWUVZYf2yfS9jzPwJ8RfFngu5STRdWmWHdue2kO6J/XI/wr0zxX42sPHWo2+vWymC5ltkW6gP/ACzkXII9xgA/jXgBfmtTwvqTWOqo2fkkO1h9eldsqSvzdTy1UdrHqh5BFeb2uYtVi/2Zx/6FXoMcm5Qc157ffutVm/2Zif8Ax6kimemA+tODe9QxtuQN7U4NSbNDeDcdKzvE8vleH76T0hP68VezmsLx5IY/DNzz94qv5mtTE5L4fpu8RRtjOyNj+mP616M5wa4L4apnUrqX+7Dj8yP8K7lm5oYkZ2v6vb6VZNPM2WPEad2NeW6trF9qDs9xcyMjHiMHCj8K1PiJfSXWttbdI4AEA9zyTWV4d0XUNc1OCwtIyzzE4JHAA6mpk1FXZUE5yUY7mRJI8bhlJQjkFTgg13XgTxRLdf8AEv1CRWlA/cyOcF/Y+pqze/C3UrfUbO1ZfMaZsuwHyoo/rXP+MvDt14fvJZo42SGGYLHIPX1rKGJpTajFnRVwVelFylHQ9HaQMe1Ju5FZ+nTtNYwztgPIis2B3IqzuFbWOW5Kzntjr3NHmbXVuPlIOCAQcHuDwagLUxm49akZ7T4y+B/hHxp4atvFPhZhoV9eQJMYYxm1diPmG3qnORleBjpWb8PvDeneENEBaNPtjZM77BuODwD7DFaPw38cLafCt9LaY/a7W7MKY5Ijcbgfz3Cs29vopG/0mYmIZkdAeSvevAx1Wd3SvoexgqKa9pYreITJqzJa7DseBs5OcNI6qAfogP5mqZ+HnhuG1XcjO/cByAK14723VUvZLKfyFG7y4lBwccdSOgq3eahpz2fnGTy42XdyeRXmzq1IaR0Po8JhaUo3mrs81s4f+Ed1iTQ1JexuJcxZP3M9f1FZOqR/Z76SP+EOdp9q3PFVxYNd2s8FwJD5wycEEKeO9ctd3P2hmk3ZZWwee3rXr4CrLm97qeDmmHjG/L0MrxtM39kqvPzSgfkDVTwH0u5P91f60zxxNmC1j3ZyzN+lReHrpbDQLq6fB+fgepxx/OvZ6HhHRahq9rZHbK+XP8C8msS48UzLcFYrZQgP8ROavfCHw3/wmXixzfszWsAEk2P4iTwtfQGs/DPwjqentb3VhDBMBiOeHCMPy6152JzGnh6nJJXPVwuVVcTS9pF27Hgmi+I7XUJfJb91P2Unhvoa2xJ71x3xS8FXvgjV43jnM1nK2YJxwVYdj71saBqP9oaXDO338Yf6jrXbTqRqQU4O6ZwVaU6M3TmrNG35g9aUSZ71UD80pencgs+Z3qDUL2KztXnmOFUf5FMaT3rMksbjxH4p07QIGKq+ZZW9FH+f1oclFOT2Q4xcpKK3Od1PUtSuW+0YkjhfOwAkDFVbfVry1dWinfd3BOQa+q4fAugr4eTS2s4igjxkjJ/OvBvi94BXwxi9sZGkty2GB/grhw+ZUq0+TZnoYjK6tGHPuupH4e1n+0onWQBZkxkA8EetaRbrzXnnhW8Nvq8Qz8snyH8en613TyYFeieYOlkwOveuQ8fznbBGDwQWrpJZc9K43xm5e6iBPRTVR3JktD3j4d61Z2HhTTPMSTY1uihwBtDY575rb8Ra5bGP7I0asJU6u4VcGuW0zwjYXGj6ddyTNsWOPapk4ztHAHua6XVtJsbm+jjvTGgWMRJvU4Py9M181W9k53PucOqypctuisfN3jPSzpWuzwLtMLHfEUbI2n3rGjba+7uOa9p+Mng/TbHw7HdaXGqm2OW2ngg9a8VX71fQYOuq1NSR8hmGFlhqzi+up6vo1x5+nwzf30Brj9e+XWLn035rd8FzbtDiU/wEr+tY/ihduszf7QB/Sr6nPfQ7exk32kTDvGp/SrI5FdB8Mvh74h8TaRY3EUH2SyeJf9In4BGP4R1b+XvXtmg/CDwrY2fl30UuoznlpHcqPwAPA/OuariIQdmzohTlJHh5OK5f4kS7dEijzy8w4+gJrpTXGfE6T9zYxerO35YH9a7rHL0G/DZMRXsvqyLn6Z/xrq5GbsQTXOfDxNuizMf45j+gAroHPNIEcO+hSa58SYtJjO1rudQTjO0EDJr3628P+G/A2nRNawQO9uzqs08yozlyCVBPXtXAfDa2Rvi5BdFNxSzY8+vIzXrfibQdA1Aq9+kfmKd25xnHfjPSvIzOtaSg9j6PJcLeDqRV2ZNx4gs3046kbZljXjkZwfTPSvNfiDqFt4g8KX0MMdsJihZURwzqV+YZ+uK9N1SLw1ZeDJLGGeLypGD7Swyee47dKwbnRfDMOly3tlHC0rxlQQgBXjnNeRTlCnJS69D3sTTnWhy20tqeW6LtTSbVQ5dfKXDfhVst3rK0dmSxSL/nmWT8mIq8JO1fX3uj89tZ2JTJ359qjZhz6Gmk/jTGYfjWbKRt+G5JU89Y+QQue/ritCC4mXW0t5Tl2iVXXOcDnIP4iuf0+/ms4JzEv7wgFTj7p6Z/Wuo0lbSxktZ7xpDcagPLhOOAchsH82/GvFxitVbse7lzXKkzrPE3hOz1mytbn7W0DxgMcyEJwPTpVHxR4bC6JpFhbXTRzAs3nB8buBjmm69NdEW1rIs5tCf3piXcQvHb0rI8aatqUc0Uc93KLeMYUsoJOcY6fhXmx9o0tdj6Vqiltq9zl/Guk6lpuhlr7UmvLhjtQsPmUdeT36Vw91c3H9kPLvdSuNrA9Dmu48c3txfRrHK6x+XF5gDttyQucD1PtXI7V/sxraWPKSLg/wD1q9PBOTinLe589mihGTUHpY5m+1Ge+EQn2kxgjIGM5p1/dbNCt7dWHzyMzAHp6VDqVqbK4C7tysMg1n3ZyVr20fPM98/ZaWOOx1O4lyN0wy3sF/8Ar162+r2dxLKtvIzCLO7PavMf2dNFh1T4ezwm4kgaady7RtggDgc9uleg+E9A0fQp76FNSa4nKFJfMfIAIPGT1NfKZg4zrT11ufb5Xzxw8LLSx598V7rS/EPhfUbSOSPzYEMsbFxkuvPA/OvI/h/dfuJ7Utyrhh9D/wDqr3aDw34Ru0umWGN7iNSG/HuD3r5103bpni+4tY2JjWZ4QfUA8fyr0spnDklTj01PHz2lNTjUkt9D0IMMU3dzUEUm5M0qvnNelY8REu73rX+FaMvxGurzyhMYbEbFLhR1PUnp0rEz+Nd58GtB0/WLzVRdruMsSRlc9QpyP51hipKNKVzqwUHKvGx6LpXiy01ayuJmtltWt+HUTLIMDuGFeeePtWh8TaTf2Nppc7RLG2Zi69QOoXOTXbWPgrTtB0PV47QIv2hPLAHRMnNc5B4AggRNVml8qSGLarIxw68nkd+vWvnYyoRqOSfofTyhWlTUbep8x2zGKdGHBRwa9CEnmIpz1FcNr9uLPXr+1XpHO6j8Ca6yxb/RYu/yD+VfWXukz42UeVtFlulcn4rUtcBvbFdUx4rnfEkfyB/zqo7kS2PSPDWsXFx4Q025d38u3QB9nJyBjpXT3qXYtmvLr7ROzL8gDAn8BmvNfg9qsYFxo9w2AcyR5P5j/PrXrUFvCYU3XGQo4UV4OKgqc2mup9hgKrr0oyv0OV8cTTN4OuFuDyYSSD19q8MZcSV7L8Urny9JFtGMtOwUAe1eQ3MJjlZT1FehlatTb7s8XO5c1ZeSPWvgV4F1fxhpc0lq8VtZw3BSSeTnBwDgL3NV/j54VtvCXi610+1mknWSySRpJMZZskHp0HFexfAQ2XgH4U28/iO6ispL6Q3Yic/vNrAbfl68gZ/GvJf2iPFVj4r8UWV5p9vLFDDbGHdJwZPmJzjt1rSFSc6z/lOGUIxpLufQnwd8RaVpfwV8O32q6hBaxpalPnb5m2uw4HU9Ky9c+OUMd35ei6V58C5BluH2lvoB0FfO3heeSTRokaRmWNmVQTwvPatUN71H1WPM29SvbuySOiJbNcF8S5N2p20efuwk/iT/APWrvD0znivNvH8ok8QuuchI1FekcbOm8FIU8Nw4/jZm/X/61azYFUvDcflaBZLkf6oH8+f61ckbHpQNG38KSD45vw/y5slWJiOrAksAfYEfnXSeNF1FXiH72WI53+WMsQOwHc1xXgdbpfHtjNDNiExyiWInvsOGA/ACvUXuIri7jWZgMHv2rwszTU7n1eR1L0rHIa0tre6bFcrpcioFyVYhXwP7wrA+1XV1ps0kEEltCx4WRcH/APVXoniYaaq/vL4b8cKG4xXm/ivWbaKzljt23fwgjuelefFc81FI9eu1TpubfQ46No4WaMcgMT+JNTBwxAU1nI1SByMYr63lsj88bu7mip4waOh4GSarwTBuD1rU0W3F1qdvCV3qzgFfUd6ym+VNsuKu7Iv6DbOivNJCHjHLqe6+n61d1oyQxJczyRFY3h+yhGyMbh+vX8qu6m86w3Ulqv2YlyiMU+UnHCjt2/SsnxBbwJpOkeYjCRfvsD94jHJH1JGa+dqVXVqcx79Cn7ONj0Dwzf29zMFmcI2wqpPTNZ3iaO1gWS4luIm2g4AAyDXIPeGO28y3kOSMqR3H+Nczruo3QtJZZpXIUE4JrmjRcpaM951lGDbKnibUV1TXvJh2P9njJOegY8foKguWKwKueNwwPfFZPhK3aW6lu5CQFjLE+pJ4H4mr98/zQxg/dGT9a92lTUJqC6HymJquonN9TD8S8yQt/skVjT/MI/bP862vEX3IW9yKxHb5gK9GJ5jPcf2ctSm/sPUNNt5dk8Mu8A91Yf4g16Bb6bqTaVci9t7eMklhMGLMxP06eleDfCC4vLXXpbmxf51QKy9mBPQ177b+MLVtH8u8hkjmjOMYzkV89jqfJXlJdT6/KK3NQjGT2OWgt7iy+0Sz+Vb2qIdhUnc/HOc9K+f0uI5PEEl5u2o9yzgn0LZr0f4zeNWuIE0nTVaOOQMJHPUg9fz6V5ZaI7sxVS2BzgV25bRlGLqS6nlZ3iY1Kqpx15T0O1nRgGjcOp9DVxTuFed2881u26KRkPsa3LDxHJGAt1H5g/vJwfyrvcTyUzqeldP8LtRurXxG1rbSLG1zE21j/eXt+RP5VxdpqVndD91Mp/2TwR+FEeq3Gk6lb6la/NJauJAv94dx+IJrGtT9pTcTfD1fZVYzPeNU1yax00aekzxuz5ma4iJy3cj1BrJbWZ3sTb28hmtlO0Oc4x+NX11bRNc0K01OOdkaWESbC2Dz2IrjPHHiCG3sJrWxffKEIBXouRXzE6SlNRjHU+w9vy0+a54ZrU5udZvrgnJe4ds/Umuo01t1pD6bRXHg7mds8knP1r6I/Z48FeHNf8KDVtVhlup4rhovKZsRgDBGQOT1r6qpONKF2fFKLqSZwGk6ZqGqzi306ynupDwFjQmuqsPg9rt+5GrvDp8XdD88n5Doa+jdNtdP0u38mxtbe0iAxiNQox7nv+NZlrNHqjXU1nIlwkDFZHQ5UN/dz0zXDLGSfwqxtHDxW54fpvwbTS9ZS6h1MuiH5Qyckd/xq9DCFuJEWfIjcpjPoa9O160upLUxQsVdxt46gY5rz698Pzwa6unxwymSYKY1UcuTxj35rGtJ1I3kz08v9ybitjL1TTbWeRZGiWSU/KO5ruvAf7PunX0kGuavGxKYcQfws3XkfpXafDD4Xj7ZFqGqJkxfMqfeVWz69z/Kvb7e3jiiWKNQqLwBV4alUWzMczxdJtRirs+Yvin8E/Eplm13S5m1RXJd7f8A5aRD0UdwB6V84+ObSe1mhjuIXhlUsrI6kEHiv0xOFXJIA9a8x+Mnwt8N/ELS5FuIEs9UQE295GAG3f7Q7g/nXe5exSueOpuZ8ReEW/4lrLnpIa2+e1UYNHvfD2q6nomoxmO5s7kxuP6j2NXlPFW7FWsdAWCj2ry7xbL5niK8bsHCj8AK9LkdVyzNhQOSTwK8t1KRZNRuZsht8rMD7Z4rrjG5g3Y70alp+n2MEVxdxIyRKu3dluAOwrC1PxhEAy2MBkbs78D8utcdcPh/fr9aj3VXKkTc9K+Dviuzt/HDSa4Yle5iEMMzDAjOeVHpu/mBXr3iSNraRpoTuQ8qRXypIuT6V7b8KvGY1bSo9H1K4U3kA8pfMP8Arlx8uD3bA/SvFzWhNfvoarr/AJn0eSYuH8CenZ/oQeILqWafJyD3IJrntQ0nUNSgeC0kMUxBMZPTI5/XpXo99osMkpkDKBn7pqpqX2XRdDvNVmwkdvGdueC7Y4H4nAryqWI95cu57uJoXg+fY8TttdMTmK7hYOp2sV9R14rVtL+3u/8AUSAnup4Iri3ZndpG5ZiSfqaVJHicOjFWB4Ir64+Bsd6r4IrvPh55N1fWqJps8s+7Y8kbDABOA+D6cg8+9eYaFdSaiEhRS9yWCbFGSxPAwPevpn4e+GV8J2Atrr99f3cbpIkcuxiygsUXON3JC8Hjr715+PnGNOz6nfgKblUv0QS6LJb2Mm1kuBLK0cMW0MYpM8bTn5vc4H07jhNTt4zBKmpCQTtGsm4OjJHgZIBU9ecEV13iu+1TT7i1uNLiupLGGOKe6kRlkjBfjkNjDdMNtwV/Ksa6t7HxNpl9HYNBcTRzR3MUcigSQs67nEmzAycenrycCvneR73PodDhLkeWubf95HjJU84Nct4iaa8tmURlFY4r0q90+TToY2e1WONh95WDKTjnBHUViX1pBu87yxzzjqM1tSqKErs6p03OnypnG6BA/wDZc0K4V42Usp4JrRjs7e5gaQw+YzsWUrJtZB3zntmpREIbsyGHev3mAOCMdD7inaTDDJqMtqkmwurSITwTxyv4+9d0ajb5keJUo8r5WcV4jXbiEHcVkIGO9ZL6Ze/Ynvvs8n2eNxG74+6zAkA+mQDX0v4X8H6NDpLahpfhbV9W8ZG1d4bW+RRFE4BUykghdoJ45LE4wAc42/Gvh4+MxBa6HpMdzfWDpDrUF2y2iXLBNwCsAGJBUrkgqCenWvVUnZHGsH3Z8teDtZudB1lLqFUcEbXVzgEfXtXvtxNHNp6XLwojPGGOOQcivJNe8L33gzxdPZ65ZxHyIi7Ro4lVA6/LnpuALAHpmvTtB0O3uJ7Wx0TxWL7T7nTo7uSa5jkkmDq+x1iTIwpGfl5wVrgx1H2tpR3PQyyU6d6ckeK/EGbzdedsYGPl/M1Q0G7js5v3g+Vv4vSuq+M3hu/0vxfcZ/eW+1PLf7rbSoIyvUHn8wa5jQdHvNSnCRmCIbC++4lWNdo6nLEV20LKkjysVCX1iWnU6CSzsr1BJsA3DIdeDVC50O4QbrdllHp0NdP4e0DWNSnFjpun3F3MnykQx5A+pHAHvnFer+FfgjqtyEm8QahBYJ18mH97J9Cfuj8CazqV4U/iZEaUpbI+bpY5YX2yI8bj1GCKfBqN4jeXkzA8bW5P519WapoXgbRIp9F03QrbUbjaY7i7vwJimR0UHgN7gDHvXF3PhXTbK5Emn6baQoMfMi/P789a5/7Qp3tY2WCm1e4ngLTvtfgSzW7tdsyKRtPDDk4rkviY9ro9ibOHaJ5fvY6ivTtIvRp9u0KwpKBk4NeC/FO8a58V3GFAjjOAF6Z71zYeHtazk/U9GvWVLDqK32OZ2YbKnk1618LPiJeeFPB8um6fYxSzy3DSedKx2rwBjaOvT1FeSAO8iKOCSMV3WleEfElu3ltp8vzLuGMFWGM9c9a9OtyWtM8eCl9k6eTxH4o8Za3aabeatcFbqZY/LjOxFBPPA6gDPXNfUfh+1tNP8FwadplskNtb7VQKOGAHJPuTya+VfhMsknjWDfE0UkAfcrjBU/d59PvV9Y+Ela48KK3XMgUcd/8AJFcOLsrKOxvQT1bCCySe5iZlALHOzGeOtfP7SanD4u1XVp76Zrg3sjpucnylV8KF9APQV9MW1uU1mDCkKFbHHYV8/wDg/RZPF3xIOloMxTX0kkjD+GIOSx/L+dc+rVkepg3GLlOXRH1l4YvW1Lw5p168Zhee2jlZD1XIzWko5znOeaZaxRwQpbwgJFEoRFH8KgYAp5YYYqc4Fe3GPKj5mTTk2ireXBAKKjOQN2BweTgex7n/APXWVf3KgCTeqqSCSeMeufTGKtyZMnmRgjYAQQfvNjofUY/yKzdYUu48skLL97J5B/znPPYe9ediZcyuduHguZI+eP2ifC6yzL4xs4iu8iG8AH/fDH+X5V4wpr678T6emteH77TGA8u8R0XcOhxlTwexA5r5Dmje3nkhk+8jFT9RxVYSpzRs+htiKfLK/czPGGtbmaxt3wi8SsP4j6VyUj/KfrTLiYyXQTOect7mmSv2r3bJaI8l6kc7FpB9TQT8tQ7ssZOwqRMsm49T0qGNC5qS0mEU2WLBG4YqcEe49wQD+FQ0mM81LRUXY9C8NfEG90+4S11/fdwLgCYffx2J/vDGPf3NN+JvjH+3rUWlnMo09QDsAwWfI5Pt7VxC/wCkQhDzJEDt/wBpepH4dajGPsz9MZAFcMcDQjVVSK1PSlmeJnR9jKV1+P3lM0hqRl9KYRXaeed78AtJj1T4hQSXKlrWzQzSDbkFs4QEehYj6da+hmuRdSS2j3kayadE8cpuLlZH8xjiJxuyc4LAAqpIPuCOB/Zb0u0tdCv9blUm6uZ/JRgmWWNSoIUnjJZ+5xhTxxXpH26LVZhc2sKNdssmy6ndeYlBVWLgHOd3T1JK818/jqrlVa6LQ+hy+ly0k++pi21/Il2EvrRVuz5duJkTa7RksMMVJ2kAoSMMBnIHPFXWbfUrHTdljNd2elKFWaKVBIrp1BRic+3LHJwelXPF2hyXkMd05j069t4nlQq4ZVLrggEYwThTkHvyMGqqahFeeDku5tNe4vH3QvBdFndRn964IyWwR16Y2jtXAnf3keg+zIU02GDRpNPmmxdXEfkhd6KY8tlWJkbdn7pPB5OO9c4dPDW6l3idd20mN1dc9xkGujtoGnurO9haFFcgeVeWxXz8EbDuOOBgcEk5BxRcSS3WpzwtbwG02rMhgkz5mc4UnsCWHU56Y71MlcunU5H5HK3Gg20+5rhjFtACvtypOc7T1IyAfbscZrW+HvgqC48TXaQXTrPbW8txbb1Qsm1SAefRiRnsQM9Ode402ZmjiJj8uZSoZY8qACCysTkqenrzgcgmsmxsNEfxBPp+oG+un8hjHYQK8cvnbiwVvUYj3Ecj5QcdK68C25qLZhiuWUm0jv8AS/GjSeDo5fA3h67k8RW9zJHdJc25aGFQzNKjykj5WO4jZklxyBmuQWK3i+OA1nUbjUrHUINGa9t1uUWM3d1uJkj3JwyAYGwZyDjryc34j6lqvg/U9A8YW2vT3NrlLYaak5YxyqoMwkD54z0GB0GCMCtH4h/ExEtfB3iaz0UyRyXT3HkSr/pCgRsrAcEYYMSD229OM17tRWkmcEHC0ud6po6vVNO8MzeIrq71g2OpXHiSwikgsBBG84dU3SFCTx8rA4ODle/FeXXl7ZXXjZvD/hD+0HSCU31kzwqqNKuG2c7dsOCMrgHLH2qL4e+J/DPiD4ia94i1ySytv7S2Q2lpcRtK44+YqVXHQYPQ812aeNfBWuabdapaSPYDw7cHy8Hb9oi2kcHGCGAPyHnjj1rmmnGT0OqnKFSKfMlq/Vpfl3OA+LsEGp+I7FtS0XVdKklgFu0pKhZX3K+1UyxG3eMMGIJPtWHLocOn29pFqF4W04qwJRQyIWbazHuVwTjjgjNez/EjR7PxJ4R0bxf9qmgttMjI8u3YM83mMgCqwPB3bR2PXpXmNrpd7LZpaTeGZzfCCTzZ43xGyBiViLchm5IIbjK0Ql7qM61P943vf+uh6F+z1rkNl4bk8PXUzFbCWUpdEHyDHvOB5n3c4weuMHg11Pin4s+EdIRoorxtSuBx5dmNy593+7+RNfPmtW1zp6zaSqyyWU0zT2cyTYRQAfMiKjHAYZAIGDxXPI27HvWUsJCcnNs4KtR02opHrMLajfTTXKy+WssrSOSfU5rb0uJ1j/eyeY2e9cx4YnN0scbMSsYDFR39K6615QspJ5ryJ6Ox6Ediw6L5TqihS3oteaeNfhxf6xqD32nGJSw+dWyM+4r1KOPeygge/atn7KoJbk8YB9KuliJUneJFSlGorM8Z+Hvwte21I3niCKKeGFcpEQSGb1Oa9Ve4ijjCKoGB09Kt6hJHb20jySYXHOa5+eSSa0W7KeWkjHYPaprVpVneQ6VONJWiRy6VZDWjqltGYru4iKZQcMy8gn3wDXtfgoMPC2mLwhnYzsD25P5dq8egmK2hYPt29SBkj0P51654FvI7uyslGCscAUYGBnvWkJtwV+hhWhyz0Oi1m4FjZXl+wB+y2csh64JCE/0rjP2YfDS29lfeJbhCZLhvs1uT/dGC7ficD8DXR+ObW7uvCeqWllGZLq4g8tFB5O9guPyJrrPCGmRaTolrptso2WkKxZXu/wDEffLZrpwqvURjXqclBxW7/JG6q5jDEsBtG7jkgUs3ywnHGAcCnBPu55C9sd/WmXPMTDtj0zXt1PdgzxluYdjM8mlW91J9x0DDnOTz2I//AF1XvQwhnH7xfLDBPlQYBHbt34zU+i5h8PWNurfvBCNzYBA468/54qG8QR215sRiSFwVjX5+Bk5J5+px7V5VVe6j0ab99nPXC+XLHuYD5gMAYPPv+NfHvizjxRqoUggXkuMf75r6/wBWWRo3VVy3GAPur/n3r4w1EuL+4DsS/mtuPvk1OBWsjoxb0R5rasWkZ2ppbcHPsaS24TOabD8wb619CjxBgDNtj7YGatgdB2FR28e5i56ZqV3RT159KaQEZ4YigcUH5jk96TNQykKrsjh1OGByDV+9tJY9NgvhbvHBcyNtJUgBlAyB7cjFZh5PpXser+MPB+q+CtO06RoYpE04JcR+Sd63AXBKn0yOMeornqzcbWVzanFS3Z481MIzSk9PWkzWpB9MfB15F+Guj2unzLFcs26WQ4LQhyxGARyCwB45GTj0rqI9Xs7zR91xp01sUAZooeVKsADgAjkn+EjjPua84+EWr3Y8AxXdsYd2nMY3YnDqFI79MBWyO4ya6+9uIJtNsr7R7e5ECNgmUiNrgryFbd97P8xmvl8Qv3kk+59XhtaUWuwt9FZyafYzKq2QhffC8sZEqqEWMs4HfcqjHoKyvDM1xZRajaTXSlIpZIbMNCxAaROGDqcgYz26ZNP1OUeKLtbvTVAaKE7bq4YqYyTuVWx124zg++e1L4Fmhs01HUb6Rks47gnyw292l3fKU7/KGPHcYrOmtHf7jSo3dHQWM0mseHrG6NstrOzqkcly4LKEba52MPuHg+vzVQmS10mXytMmRvNQ/uCuQrj5eFPUnnGB0AwOaluNQmuPNj1S4mkW3jaGGPASV0wUdGI4Yk7SccjFY+qa9pEOowq3nCcIrxuVBXI4XDeuGOfap5HfRAn1bG65q32WCeKZJkCvmKRZFaMyk8kgYIBC5wfU5rd+HEFiup3mv2skVzfx6YZIbaJP9VOIyoZMjAJXIxzx9a821y5uLO4M1lcvHZT7vPLxhySBkNg9QM4z711vwX1yWS7v7RJFtryW2knEjpncyISzbfpgV6OEp8s4tGTkpStI7i9XwPpnw503xB4ptorDXI7ZLy6WCNXuTcM6IxAPVw4Ube3SvP8Awtfx6lJoXiS0spl0zStSMPlSxlY0Rg8btISTlyrKxOMA5Br07RPBsQ0m2tvFOtW3iK/u/Omt0uIlTEzkSSGMdWHCnnpzXO+H7vSbd9d0m3eS/wBl3OZ7VkG2FyNphIH8JxkZ7E16OK91p2Jw1By3dvLrcjk8L6LLr39u+EYdAnnWGMXRWQExESK6yKq8BsDv1xir2qeDbO88LroV5pFzHam6WW6u7JET7RH8xBYDBIGQD3GK474b2V14T8E3Hii28LSS/wBqxFrxEuFRolErBAsZ/wB7p2AHvVi60LxXoHhPQ4o9c1V0m1Np47eJDI8U7AtHCfWMMOc/7Vc8ktNTXmTp3cN9/n/maXhDSkk8B+IfBV34gu9MmsZG2LOQhRN25MZ+8p2/eHoalvZrdNA0JbG4ht4bxWR4pnLykshbg555zyeuRVTxxrEOqadfnX9GeC2t4zDepKN08UjYMYUr95fmyD2PFYd2+mHwFpc/hbS4D4hvN9jGZSUbKx7ZDg/dUBdwHqBU7l6U7qOunzOL09xpevCx1u+ihsrpLm3nnBJDBdrxsfQlnXOPpXKaYvm6hBCzKu6QDJPHWt/WdPurvxTp2q3cUF5p8729veor7hllTzGXHTPArndZghtdevbO3/1MN3JFHz/CrkD9BXStjw8UndaaXPQ/BizQSzJJJFFGXwf7xI/pXpltbp5UfBCgZyO9YPgjTFj0OzSaMN8gYlhzzz1rsoUVsDbj0wK+brzvPQ9OnG0SoWhtle6mYBF6fWsa+v8AxDqW5tNRbW2H/LRxy1dO1vCSN8YbHIB6VleIJXWI/v1K9olXBFKE12G0cQby+jvXsL+/e5Ur5rsT0weQP0/OukvZX8iCFvlKxhmAHQntXJxLDN4hiXPmZRvlxgk5U4P5V05iuZHaWYEuevoK6JpWTM4voPtGDpJEe6HH5V6f8NrqNtNgUMCwQcV5TEzRS7sgcHNbvwh1kSxRLuPqDngjJqIJ8rJqrVH0HDNHJpu8YLg89egBrodGH+hI5GC3JrzvRLsvPLFnKEZHPp1r0PSX/wBFXPpxXp5dbnuzy8bHliXT0qvcybYm606eYJjPeqV5OPKc+gNdmJrXvFHFTptsqadcIukWw27pHiVgG+g5z26/rUN3tiZVbJEpO8nqBjAJ457fnU+hrb/2Hb3BVhtiVcE9doxgVDcPApLzXdnluWBuFAPbHJ6VhWg+VHRBpSZh68xt4Hj4d5Oh67c9/wDPrXxV4ohNt4k1K3PWO6lX8mNfa+pNbvEy/aLWVs/Ky3KMx4785Jr4r+JNxBb+PtchklWN1vZNytwQSc/1rHB/HJHVXa5Is8hjk2oeadakAsW6DJqo7fLil3fu8ZwG6/TvXvJnkFwTSXDGOH93GOrU5SqsQPmY9/Sq6uGKwxZRB19TU67VG1asQ8nA561GWprvUZaoY0SbqTf71EWpM8VBoTb6TdzUOaA1DA9q/Z9KNpN+zsT5N0CschIilLJwp4wTlQcZHANep65b6nJCZJb6cz27l0jgjVo1RnYcj/gSfgpx1ryH4AXt/b6brH2OOOSOORJ5Uc7Q+xWYLu6LnB5/SvVp7110KW6tI3Qtc/vGuGUBX3D5HCkEjnbuPqM9a+ZxqaryPqcA08PEyLaNoL+e+kuWsi5Zv7Nt0A3so9T1PPAIzzzVLQzb6bqM7X8rq8Nwsy28gAIO0KOV+8cAZJ4wD61oaldSvqyRKgdXLRNKCfMRgdpyu3dkq2cnPC5+uFFNBH4nvLzTbRbmF0kjSEMWYPyCSM/dOfw3Dpisqbb3NqllsXv+Ep1BXmhvdP8AKvbZ1YxAB2ZyCO3AfKg/TIrBvybue4muPnKBSJycovzZBKj7pAKjGOgNa97b2uoXMiP9pklRE2MqEtGVY7lwc87s85Pb6GhBa2cbH7PsvDJOWZtnOchSmfYMc/Wtlyp3S1M9XpcqxQzhW+042rC+9403RyKWAOCenzc59GNWfA7w2/iW60eNBIt9amBLZpCP3j7RgMOQoyT9FpZr8yXBghVVldCFCEkZVsltxHC8ZHrtrnNC119L8faZq0afbY4ZWx+8C7yQQQCcep6ntXXh7uabMZyjBo9gu9A8T+M9U0zX7zUtKubXRdIN1a2VnI0byyOrDbvHI+6Bu9q5fwzoeseDNY1qa6mF1eparqUsTqyzsJBuJOfvgbSB/tZrufDmueDdD0mXTNf1RtL1WysJLu/s7SRQGjmYsqbgDuIDrhVIYbh2rT1CTSdY+H8mvaDpTyXk+mlYC5zdYwR5BLctjkcnqK9TER5osMPCPtOaL13PNfAXjfxf4s8EXtvp+hpNqBnaFLzzFWNVfJ37DySmRwM9Kvafr/iiWC2m1fSku9J8P300d1qNvMWeaVVKLKsY5IBY54x+RrL8ATr4N1u9sLXSdaGnMs3LBU8pwvLZcjurJ05wp7065twl3caTHqv2TS9Q2Tpauu1pr4kfuS4GADhSy9TziuKdr7HRCU3CPNJ3Wn+XyLviXxBFNqV/DpLJqLwaeLi4aGYAkZOFX1O3J/Kq/hnxD4c1qLVdRhsW023uiwi8/LNMN434I6OxdshT0warfECz0zwjp7NaWtpdala3S3ksKxsqyQyHG1yOSu4FRn245xVjXH0fzPDVrfaRcWjSosVxDF8qWPyszEBRkNyvzDGQ2ahJNaDnUm5tya0/VnL3d1dWPjUeHfDdhp62D3iZIbds+6DjnoDg59jXCyM8viaQ3Wwu16xl8v7uS/OPauh0bSf7Z1jWtQ0t4dPsbOGRZZAWyIg5LmMj+I8gexrjTPN9rW6kjkgEkm5NwwSucA/pXSlo0ePipSdr7X07H0Xp2pwLFHHuwoAxitqDUIwRtZvxrz3w/Mt5plvN95WXdkdq3LZhGpKOcDoK+f8AZK7PR59DrLnUVEe0N9TWBfXQlY9OOMnvWfPfsDtcgfSs+e+Azls+h9KTpWJ5ydY4z4isLjaM7mVio6gqa6FVZgeHYVxdrqDNrenRowKtcAHn1BFehLFsQqcE46Crs0lcnqYOpHyIHc9Qjn8gaxPgfqMjWlqGbOVI6+9aniaRk067yWYiJ8f981wPwWu5Irk225l8qRw2PStcPG9ORnXlacT6x8OzMmoRMfu9Dn0PFen6XcZjPGMcAHivH/C0yyMrkjG1c9MHketep6PKVjJyfYKOn5cV0YWVmcmKjdGheTqHEbjPdMd6xNYuytnKQSAoOMA8n1qxqkruVAZieCCMg9D6VharcP8A2eVdlQYAII5J9PWtZu7ZFGmkkzxTU9X1a61e6jvL+6dYZGRE8whVXPAAHFZ2ppHNEfMUPx/FzVlo2bWb9mwT5xqjqsqx4XdyT+dePiW+Y+pw0UqasjmLzTy0kjWZaKWKGSZdpI5RC3b6V4tq13fapqEuoXzPLPOdzOQTnjFe/wBsrmz1+7RC5t9Mm2gerKR/IGvGdBk8zT05yVO0162W/A2zwM3f71I89cnOD1oRix2cAdz7V0vi7RrfSNZltokO0HK5OeKwI4gzFvWvapzU1zI8WrTdOTjLcfDlpTt71NIdisx6Dge5p8MaxqW6D1qByZpQBwi1tsjIaSdo9TSd6cfmckdO1CjOaljQw0tJSioLENMbipTTWXikwPSfgRPIbu9sVtBJHcSRrLMApaJcP0B+9npjGO56V69Pa3MN5b3FhE9/psjI01uLgK0XlxbigQrySOu1s88g8V4l8Fr54dVvdPQgtdIv7skYfGRjkgfxdM89K99in1iV/wDRo444FtQqI8KiJAGLbfvdQoXPtnAPb5/Hq1Zn0mXSvQSMHxYlvYp/alwlu6GQpKYLkARjIzkAjkfL1ydxJHpWBb30NvfWkjS+VLNHt82In7xYnlQdpPY5KjI7c47vVU0+TSL2C0tbm4drZA81xdsiyqYyCwR8nd8pBOM9Mk9a4s20tpHYJYwtcQrK4BdlVtpHJGB8xAPGSOgxXNTaaaOuorO5Z1q8YXK2LvdyzosZXy/lUD5TtUDCluc9Bx9TVa+t7iS2vEa9kt5B+7eV8bnTquFUYG7BJ7gt1rRt9B+0ieZtNtnmMRjFxNGQW2kBty5GGbsdw6VXv9LurONbK3vjfRxMqeQBvSNy+8Atld3AKgHpgHOTw4yj3E4vsZEUl5BBHYawRChgKoS2A0OFBXBHUNxyc8YHWuH1Yw2epWtyoi8j7TG+xhviUZGQQR0AHTp1FeiahcrJGVvY5Yp44is0Kzfck5xuyxIPQ9e2M1534wt5o7W8gZlb7LLhiT83J4BOT0BHc9etd+GfvHDifhPXvgjomj+JdP8AiBeXdys+p7f9FkVzuEOwupUMQdmQgweMACvQ9I8KaPDZaTraQTxa7EsV9cX8kgDykx/vVZRlApVmGFHXBznmvDfAWB4YFnb6DNLeJthuL6z1D7NcIrsJdgwMurx/JtPQ16NrUd1fRXmgeBZtZttC8uOzMTAuwk6S28fmqXiKIcnJUdgRivVqfDcMI4r4ld/qZfiTyfEFzpHjmDMuh3aSQXNjNIrCYkPh2X7uBjJ5zx09cBbOPXtLutNgazWxmdbm1WKQCYLLIAHiT5QoURns2V5BGcV0nxQ8J2Gh+FIJ/BXnp9isrqSVNwn8m3JAkBZ87Ru3AgHOd2MYNc/pNvo9rNYafoei/bPEMcCLaybk2SQgMXALZXcTuUtjOMc9M8cl1R0yk3LlkvX/AIH+Rn6XBpfjbSb42Gtav/agMcDy3silyi/Mg2j+DcBnHORnvz0fhbT08Uavd6peagkvmaLFd3XkOYXWZjtBTHIGIxuBznPoa5HxJputWnjHVZILNfD+nmDyTbCdUXe0WSymMdM/Nux0wD6VJovwt1ix8Ey+KLPWbv8A0vTBLFFYt5bMxZSEfJ+ZcZPblRSaVtzOEpXtyXte/TbyM2xm1Dw74d1uO3t4nt9QdoQ0rAyN87AGNB90YwG3dDjArM8ZWKXGk6RPHeQ3KKGjcK2542HzFX9Dknjin6JpVrq897CNWtrTUESW223k4jCsDwxyedxzyvQjoc0mm6PaWHhu6iulRtXivis7JKHVoxwCCDgjO73zVyfKm+pytOSUbaHXfD2fPheCHH3JGUD2zXYW6KVAVME9sVx3gKDZawx4+RdzZ+prvNMG9mk+6vYZ614tR++zqivdRja1CiLu2gE1zdykjA7ScZ61v6vMb7UvJiA2KfmIrPFpcSzP9n4Cnqe9HNoJxObELQa5YTqzNtuYz/48K9fS5kaPaY0YY4O6vK/Fa3MFnKwykyrlGQ4wwGQfrXpWiWGqXngyz1Kxut0zQhmSVcgkj86dSUVBSYUqcpTaiYfiiQnTrg4IGCOuev0rhfh1B9j8X3i4wGQuucfj1rX8W6xqtrYSw6lZ20bSyqgaLKkEHPQ59P1qLwwY11uC47zQun44yP61dB8sX2YVqd990fRHgvK6SJ8kHanTPr7V6Zoju9qXJ6gdOee3WvM/B+VsPLbad1vEcY7/AKeteheH3kFkevUDhiDVUHqzmrLRIta04UQs23HmY52+nv8AjXB+L9S+yW5RWXcyjy1BHP5fh+VdV4nuhBYNLvMYTByCR6+x/WvINb1NtRvjM2QijauTn8aurU5V5muFoe0avsU3ZYzJPIcyOdzE9zXL3Ly3mqM2MQxjj3Na2qXSqp3NxXKSXt5qmoRaTp2UM0gjLgeteZyucj3eZQidz4F01pNCv7mWNjFeu0ROM/IAV/qa+bLeQaZfXtnLx5cxTHuCQf5V9qaTZ2un6RDp2wLCieWoHoO/9a+HPEdwlx4g1G4jxskupXXHoWJFezly+Jeh8zmU+aSZtfFpduuqR1KE/rXFWyrjJ4rr/i5KG8QFf7sY/U1xsWWPtXo4H+DE48x/3mfqSzP5nA4XtSMPLi2jgmpFVRj0HWmN8z13HnjCNoxS/wDLMmhvv49KV+IfxqSiGloWlNSWAopM0GpbA2fAmp/2V4ohkaOGSKdTBIJQSoVscnHpjNfRHh64v7IC8jj2ySuzzxNEZdxH3NuzByMn5ugAxya+XYZmt7uC4X70UiuPwOa+nvB88y6tZy21ubl71PMaM8CNGziUemAOg7mvIzGOqlbc9rK5tpxvsdDcXF1czzGeS2ls40Pl27EKHlKkgbmJywORg4HPQVxNrcf6ZdTWzSwzOsbvA6EbFywwMcZO4fMPrW7q8eqaFHPNpscU0BlZbxUgX/WALiTPfqykng+vFcvqn2BbFTptzZyL5Q3yybkLyAYcn3AJHGa8unE9abL7zajbW8Lab5TaXZxhZYlTZnIO5iD0Qhs8AkkdqXSrtroWsIa7N5NcFBIAgZMZIBByrr82OecNzk0tlHfLpptW04IYYmj3QyDaG3qVAbqR82SvtW3pl5H9lbZ9inmDBpXDbPJONrSbj97HoPQUOVhJXOZv7NLm/a6RfJNxKirO21WYZ5EhIxuyNvQ5x1rgvHccJe9FqUVN4WIIoVWXPA68cc/ia7LUA1xqHnWs8AlDRMqSoW2jCsGOfxznpk+lcB4zkZrm8jWTzcuVLHqz8cj8eBXoYVPmWpxYp+6z1j4daPZaV4d0HU7ryf7TtrtTfK84KTI0bogxzlkUjIHYA9q6zxl4kvF1K9vvCOoGxv7S8Je2urXEN4wgUFwMZwq7sycDhR6VyXwqhu0h0jVZoJrfS7G1W5Zpyp3HeyuzEjgZQdf4c1uWfijWviJrDjw5Y3Gh28VtMr300SSoLkjaFXIyylSRx617K1VmOPLyWj/wTK0qz0vWvFfiBL/VRJqeoRFtU0+xaWCFwSMhQTuI4Yk994NY2izeF/DXxX02xsZEZ7VDBHPJcDYgkQthz0JU/L9CO9dBdQR61req6N4Zs7STxDDbRldbW4Nu48oKvIIJbkbSBgcVzWraXa+FPFlt4g8Wx2VzLqNsITbYAkaQKv73yx0B5Xnup9a5Zx1aNXK0YpJaPVljxT401XW9UsrGz8P2tupnhjvb9lLYfzirGNwQGjO1T69BWrLD4ksbuTwfte80oQJsWyUiRoZJDk5dsxhQGxg9QT3xW54jnsJPhx/wkl9ps6RDy5pLKSLbJFtkADKR6HBrI+IEPiAarb6ppOtQafHqGmxxSOkW6eQF8eXCDzu/eZ+vWufTZI2lBxvLmbem3YqeJvC2hyeCtNn1DaltqFxCEkDAT4Y7lVcj51wxyDyOTk159eaK9tp9rCLDUoH0vNteTz58qSRmYhUDHjHXIH8X4165FdeCpLbwNoetgtKlyTZvKf3TGJTGDIenJGPY4rI+NmmXOnlBZrFFpUUwkuY/N3SCeTd8xB52/Lx9aHNqNjKrRUk56aW/zM7wlbOunRgfK7gD6Cui1mY2FgtrbgtNINoAqh4dMcemxXBbJVcg1saRaefdPqNwrSN0jTHSvGnL3mwS0MyDTZbOzS3UZu7jl267Qa0E01ba1WFVJfuTnrW3NNZaau+8ljErc84yKyNQ8RWRBWAvJ1+6Khyb2QWOR8Y2Je0fhlODkivUvBzf2X8OLAXQ2v8AZULA9jivONQn1DVLm2tLe0kSN5VVnK44J5/Su+8TN/xL47dTiNRjHsKxxc37JROrAwTm5HjHxdubiWKC5cgRyXIwPQAHFR+GZ/8AQo5mBzA4b8Oh/QmsD4xahu120s43+SFN5HuT/gK0/BF5E1v5EmD5g2kHvXpQg4YWEjkdRVMVOJ9N+Ep91vZsSCGsl6Dr0xXoWgzKbFRjkN0yM14v8PtRihtrKEtzFB5fXuB/hXQ6x4sk0+xaztZSt1cEhOeVGME/h/WqouybOerBykorctfEnxCLq7bTbJh5EZ/eMuMMfrXCSzBU3E9KWeby4fmY5blifWsPVL9dpUNx3NctSbkz1qVJU48qM7Xb5riQxq5A7mum+FGg7rj+1pISVHyQAjJyerf59657wxo8mvausXItVOZGx1HpXvOi6Z/ZkETC12JgRhOAAP4T/n1oSMcRVWw/XY1isYQ+VJjO734xXwVrUD2urXVvIpVo5nUg+xNfoLfrHNZJHIh6YHFfHn7TOkjTfiQ9wi4ivbZJAQOCw+U/yFell8rSce54eNV0mcd8Vju8VXIzkAL/ACrloTg1u/ECbzvEt43o+38qwE4NerhVajH0OLGvmrzfmy1uyKF9fSmA8Chz+6/3jiuu5yWGrypJ70s3ES0HgcUXH3EHtUjIxSdsUgpT1qGWJmjNIaaTUgLjdIgxnJFfSXwylmutCtfMuUgMcPkyOmfMQKScE9gVAxj39a+ddKga61S2t0+88gxXuPgOSS3t5xJIiuqeYpK9QBsZTjnHJ+bt1rzserpI9TLdJNnodxoLJLdwWcCWlvdIjyoZ97yqyIWjweO2QOuWJ71yXj3TQ1vbbLa3s7aycssCdBFt5IH97GMfjmumuNRvPOubqOMuwhixboofEhHysGPPCjaR1BHpWNq11Df6feT29xJe5UGOJ4tpiDYZVfHCc7sZHO+vHjzxme5LlcCguo27MIGknhF1ICmyTKkELjjsDinabqRub28t5zDbLG3lW8j2+5VGfkznjcyhs9jmue0u8vVhkjuzb7y43SPIAgUoRt+gGQO+a6fRro31vd28dvJceXcRxmKViY9ioOSy9fl5+lXKHLsjOMrmFrlskesTXi/618m6VnIDKB27Z3Nj0qj4JsodY8dTahcSadHbW5+ZbxvkZ2GEA29WyM/ga0bqGCwvZlkiJeN8MGYFEU5Pyg9QT+fHSoPhPfaLo3xJTVPEMVrHpFwk8EctzgRRTKgKttPqAQPd67sKtTnq6TXqereAvCuoaR4A1KzFgNUubyxVZ4JpfkcFXIiT0x8vXrk1W03xJeXvw90bWNA0OBZRdJZz2sUmBbRBsM7ejKRz9Qaqar4u1rRvCd5qng3S4pdN1DUGVb2ecna0pWLcEPIUOOB0Oa53X9Wv08OXjarozaPbxXltpBWxBEN2Y3/eSK+Plbtk54IzXqRL9pGlKy00/rU2/iRotr4W1e58UaHY39z4mnK20BhJKLK7fKxHTa/K+9N0rwvN4n8SS614slaS7toBYC1ZF3InD/MR1IYnDdayG17Ur3XfGFjr+q3Ol6XKGttKuLlQ58+Jd+xW4GSvzD03DBp2v3Gu6zqK3kVz/YWoaRBBJc28MgNxewyKMvgcdOQOuc1FS7Vy6Uqbm7q67f194sWvXGn+NdR+HL28dxZQQC2htZZHkjaHyyxOT0PK59cVes7yG1sra41C6+1T2cEsao5yUePI82M9RnC/jXAR6fqmmeKLjWYFvda1mQyf6bEpeOBSVX5x3+QnPoak8NeBvtus6kb29lkSxuBb+asp/euOXOOwbIyPXNcVWVOnHnk9C6M6jfLy3d38l0Nk28Mmq2kviizElvppjutOfyiIDGzHz/MA4B3hPoaqeLfDOlX3ibXdU0fVmgsUWVfs3nmXznjUMWGTwu48D05re1oW9po95plrcSLA6rc28DyHb5qsN2CcnDDjHTIrzBbpLptQe/2Jd27k+VBlAm+MDYcdemPzqaNZVoc8diMRTVOXJJXe/wDT9D03wjGn9kQ78heDmugn1q1tQIjIF/3Rk1xnhvVIv7LhhIPy8EZxXRWt1a43G3U8feIrypw953IT0LMOpWmWezsXnkbq8gz/ADrM1RryT5kv2tj/AHUiUVswGGaMsjzxqD8zAAD86zrnUtLt38mzU6hd/mqfU0reQmZHhOw1i58e2clxqN1PZxRvIyvwCQOOPqR+Vd34umEVixrK8BQ3Tazf311ciVvKVAirhI8nPH5VB8S78QWErZ4RCfqa5MU3Ooono4NKFJyPnPx1dfavE97JuyFbYPwH+Oa0PBWoKs0e/wDh4+h7GsubSr6e4aa4QwiQl/nHJz7VasbaGykQITvY4JJ619POEfZKn2R8zSqy9u6ndntHhXUH86F5GI3SBCwPQnpVDxFd32l/EG7/ALRvBFI0Aaxdm+SRByV9m45HeqXhy5h/s147pmRJF2hl6huxqPxfpOva0kRujbX0CL+4ukiy6vjq2D14HNcGG5KdX39mezioTqUlKn8S2OludcF3axSRHhkDH2p+h6Tea5Op2lbfPJxjcM15x8PbPUj4oi0XVb5fswcIkRkALnvt7kDv6V9eaFp+kaaLaAxr9lWH7uR93u+PvFAeN3TJo+qcst7mM8wbjorMZ4K8I2djGrSCOPYuNpOOnI/nXbslsswSaQNjbhQMk8cVQeZI7mKOzUSRDcsh4O5iBwP7zY5wO34Ul/e6fY2qTQ3sMEeUd5pJQqKp4UFj03HgDr1q5UV0OD2ze7LOrNDb6UGtolfOQMdsivjn9pXTbk+O45pWdkltw0YbovYgfjX2Qlxp99pV5ChWKRVEjhyFCt1wT0GeSPXBNfMvxG8feCfEX9n3Mdub94/NR1HyNEdwGGz1zjIxxV4aMoTukRVlGceVs+dPEJmfVLiS4jeJ3csVcYIz6is5Otd18ZNLSx8UtNEoCTruwP7w61w5xgGvXw841KUZR2OPF0pUq8oS3THDrSzfeRfSmI2WFOY5kzW5zC9WApLv7wHpT4RmQVHdnMlN7AtyNaG60inmgnmoLENNPWnGkNQwZseCoWm16MqCdo6gAkE8DrXtVs9vbS6fcsphe2mCsUUCN0Y4ZS3QDK8+mfevKPhpGTeTSq+05Ck9+o4Hua9F1wrbeGN0ktywhZFjWLJVpBzv/wBlsk9favLxbvUSPZwKtTbPR9PspYku45FtorOco6zygiRUA5TkgjJckNn2GDWZ4nt9U0zzpbcCSwaMi5VFUgMG4c8gqNpIHB4HJzWlotx9ujW4uLgX9q23dESzFnePlWVQGHXkYIx6VL4gmuPIt2sba1trfylV7ON/OlXCgrknIA3K2dxIIU815lTSSZ68NY2PNIGK3kulGMiEmTzPkJ2RPghh2b07c4x057Hwu+8yW9hHb2sayE3EkEw2yqe6nIJITtkY9OlJqGkxXLl4I3FxAkjCJgEVtoLFMkADaQD1OPxqHQJdMC3kkc91cPaqCUj+ZsrjGRy2cHPbOTniqnJSVyIRcXYxPEEwsJpzfrGLRXZ1jWPcT8rEFgckgDAH8q674UyeEtQ8KN4d1GDT7qXUp5ZobaSHkoNqswOMqQSemDj6V5/qXmRz3VtHiQm42uwBkZoxlzgk5fs2B1GR6Z9K+CqaTY2txC0kV1qcm6a0t5EBlht/M/e+pGWXPJ/ujFd2G0auRF/vNtPMl1+08UX+mT2PhG2tI9NtWa8sWi2TyXh851WONG4AXOST3VcVwvgnQ3m+KH/CDR6tc+INJWxmmvVZhGLWeRR5jKCfmdH2DPrngEGut8Rp481KDS9O+G+pRCy1GzaC5SCMK9mjfODJMx+ViN2ACp9ATzVj4k+F/FejeM/D2s+FI9M0tNM0eWGe9dCIndFJYSkDLFgMgnuDzXqL4bnLWTlVvZtK33eRheOrT/hXfi/Tbt9niaxjga5u4LwL58bhggnVcgOwBC9Og/GkvPE2i6144tPFelWFpBBaWE/n3N0QhuBtGxVxna4xgbgDzxxXMReItc1Xw7NJ4k142+qJb2l1o7G3wZi0jAK5K5YEjJxxwDzis/V9I0+Oy1mfVIv+J5fyGW3ay3hbiFguWRTwyBs7s56Z9Kxc7aM0U+tPbfXyOr8E634z8Zva6lpLW2mWbXLolshDqAfvyORyv5cnHrVvwrp2raNq+raL80mnW188n2ydcPO5XJJ9cZHOa5z4JXVv4d8Q6g0kAOpPvRGidViKDHCgjOcjOR1GK7HWNQl1OUW+fLKD9zZQsBvXqzM3Ydz3NeTmFRJOCW56eBTlFVJP3jyr4peIDZalaxLGs4T51D5wMH2I9a4mbW786dNGPJiW5n+0SFI8MWHQZ9Patb4vSLNrVrgoJDCSyL/CC3H5isO6tm/shZFGQmMnHTNd2DhGNGHmeDjqk5V567HfeDtf0q5s4/td5Fb3GcMjtsyfUE8GvRNMuLVokKThlI+U4DD88181xMytgdM1oWtw8ZO1mQE9VYg1pPLYzd07HLHHuKtJXPojURbNCXvbljCB/wAtn2Rr+FclrPjrRdIhaDSYUvZgMAxfLCp9c/xfhn615gS0nztdFm7GRiTTGF5KyRxKJC7BUA5yScCqhlkI6zdyZ5hOWkFY+kPg3PdXfgmTWtQkJlvbh2XjACj5QB7ZBrnfiBqiLqlnbsQTcXIQD8Ca7ixt/wCxfC+m6OuP9HgUMenzY5/Wvnv4sazJN40RbWYr9hxtZT0c8k/yr5zCwWKxsmtld/5H0eKm8Lgkpb6L/M0fG01rbXAeaVVJXp3P4VwWoamZp08lCoRgwJ65FR3skk8hlmkeR26sxyT+NV0gLQSz9kIH519LTpKO58tUqOWx6b4cn+0WaXvmFbUsFdsZEZ/2h6Vb8Raw1hbSqt0URcErFINr+mD1/CvONF8QX+jkrAwaJlKsh6N9fWmazqzapJExhjiVeyqBk1z/AFNueux6f9pxVLT4iSS6u7+/F5LNJ5o+4ynBQDpgjpW/Z+IvEtv4ig8Rr4gvxq0AVUu2lJcKvAXJP3cfw9K57TgrPgyPn0Tj9a1Y7WD7xjDe7EmvZp01bY8CdRt3ubvifx14j8R6raajfaw0Utjj7HFZkwxWxH8UaqflJ7nr+FL4w8ceKvFmmQ6dr+rNeW0LeYIwioJJMAb5NoG9sADJrBlMaA7dufaqskw55DcetVKnFdBKUn1NHU/FHibUPD1toF9rd3c6XaSb4YJHztOCBlvvEAEgAkgA8VDpJ2wNjjmssycccVpadt+zj6msJxSWhpFts6j47/8AITtf+B/0rzJulFFceXf7rA9LOP8AfZ/L8hIvvU49aKK7keYySHr+NRXP36KKctgW5EtL3NFFZlidqD1NFFJjOs+G3+vP/Xcfyr0m6/5E67+sdFFePi/4yPbwP8Nnc/Dn/kBav/10k/8AQjXog/5DD/8AXGH/ANDNFFeTifhPWonH+Hf+Rd1P/fk/nJXlnw9/5Caf9hWP/wBAoorXD/DP5GVXePz/ACRk6h/yEtK/6/JP51u/B3/kpviH/sETfzjoor1sP8Xy/U5H/Ej6/oen/swf8gLV/wDsKH/0Ba9j8V/8gyT8f5UUV3v+Gzrw+1M+W/iJ/wAjR4G/3bb/ANGiuq8f/wDI46Z/2Ab/AP8AQ46KK4p7r5lQ+OfrH9DhdM/5HKH/ALBb/wDoIroPCX+q13/rwoorzcd8COvCdfU8V+Ln/JQLz/ci/wDQFpJP+RPuv99KKK9Sl/BpfI+arfxq3zOYj+/VqPofrRRXqQPIkPXrW54M/wCRn0f/AK/I/wD0Kiiprfw5ejKo/HH1R9Qav/rn/wB018meJ/8AkZ9Q/wCvl/50UV8lkP8AFn6fqfVZ9/Ch6/oUp/uVPB/yAbj/AK6D+lFFfTM+ZMxugpU+4aKK0Rl1NrQ/9WfqK2rf7hoorsh8KOee5Wu/uGsqT7zfSiilMpDPT61rWH/HstFFc9TY1huf/9k="/>
          <p:cNvSpPr>
            <a:spLocks noChangeAspect="1" noChangeArrowheads="1"/>
          </p:cNvSpPr>
          <p:nvPr/>
        </p:nvSpPr>
        <p:spPr bwMode="auto">
          <a:xfrm>
            <a:off x="6699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4" name="AutoShape 10" descr="data:image/jpg;base64,%20/9j/4AAQSkZJRgABAQEAYABgAAD/2wBDAAUDBAQEAwUEBAQFBQUGBwwIBwcHBw8LCwkMEQ8SEhEPERETFhwXExQaFRERGCEYGh0dHx8fExciJCIeJBweHx7/2wBDAQUFBQcGBw4ICA4eFBEUHh4eHh4eHh4eHh4eHh4eHh4eHh4eHh4eHh4eHh4eHh4eHh4eHh4eHh4eHh4eHh4eHh7/wAARCAFPAc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u2nvRtrSkt1PSq725zxXWqqZhYqYpasNCwHQ0zy6rnQiPZmnLGx6VOkfFPHy9qhzAijhJ6057ckcCp42HtUwcYqHNoZmNbsBnFMAK1rnawqncxqWG0VUal9xNEEY5yDUwYrTorc4qRrcgUnJARmU96Z5uetRyBgelNAJppICcNUiGoIgf4qsIpNRICeNqlBBquin3pdzK3tWbRUZWJZThTiqyLnkmpzIuKYSpX5aaCTuwxSMTmo3ZqYHb3qrEFxDxzTiuagib1qwDxUM1g7jWQEVH5IXpU24UZFK7G4pkY4FL+NDHFNDA9KZGxIvWnUxKfUmsdgooooGFFFFABRRRQAUUUUAFFFFABRRRQAUUUUAFFFFABRRRQAUUUUAFMmkEUZdgxAHQDJp9FADVfcSNrAYHJ71HLcRxzJCd5d+gVCQB6kjgfjTpIy0iNvZQpJKjo3Heq955se+SENKzLxHkfpkigDnvGus6fFGmn3FwIkusxPMZPLEAyCCW468AAcnPHevln43/DHVLa/vL/S7qbU5Z75lhjRQskbugldmbADKB/ESMc+teyfE3xL4bW6PhnULy+eK7ui95IjFniEa5KQgAtv5BOOBg5IOK4XRPFlhf+FNfuRqWo6zHp0skrBpdzi3kgCqJSv3tu0IQCD1z0NU6aaGmfS8c7YxmrEUy/xVlLJThLzXS6aOdGrLJEB/hVGWZc/LUe/dTDGaI00gZMlzg1YZlaLeKoLGc1PEj/dHQ0SihCmTFBn44NLLayDoCRVdo2XqKaUWBZS496lSQGqSRuTwKmCSL1FTKKA0I2XtTzzWcrletTCb3rJwZSY+aI5zUIU56U55zt96i8/5uapRZJcijHcVMFHYVUiueKsRSb+lZyTLi0SYqKbO3ipqjlBA4qVuVJaFTnOKmjj4NRKV3c1OJF9a0ZkHlgimPFjpU4rK8Wa7ZeHNEl1S+3eUhC/Kpbk9M45xU3ZXLcufdPNSBwRXG6Z8RvDV+yJ9stxI/RRKAxPsrYJrp7W+srxM2twkhHVQfmH4dae5Nmi8mKdUEbGpeccVLRSYMuR1qPa2TU60uKLlclyGMnNTCjaKUVLKjGwUUUUFBRRRQAUUUUAFFFFABRRRQAUUUUAFFFFABRRRQAUUUUAFFFFABRRRQAVS1yCe40m6htZPKnaJgj7AxBx6HirtFAH51/FfxDqs/jG8vLG6vLN7PKboQYmXChCCu8hRjcNw5bPPt2mm/D3VYfhdqXjjTdVsItKuol82xtFZTOgKK2GcfL8xbA9zjivp3x38KfD3iq6huJ4YrdoJDMoihVfMk2kKztjLBSdwBOMk15jqFn4XvrzSPhLHqj2t8sWb9rSIJ5rRqQI2GPvEkEkHrkmnC9tdxu17nt5T0pvSrKbcc1E+3dXccwRtg1MrHtUAWnqCDQBKGFSwTbWFQcGk79aTimBq+chXI61HJtccrVRG296lSbnmsOS2w27ksQCHpUrldvSqzzKT1phmIGM0uRsQ5vmyNtR4OcYqRJAevNWFEbD3qm2gKTK3vULZzWsyqR0FVpotw4UU41AaKsZq5bkhhVXaVPQ1NBv6056oEaIpG6VWEzBwO1TBs1z2sa8yZBJCS3GaaUZOtXBSkA9afOT7Mpq7Co9QsrXVNPmsb6FZreZCrow7H+vvVt4hg4qJQVanoyLOJ53ffBPwbeThpVvPJByYxLjnsQ3UVoaB4UsdA8eQx2F7qbQfYJJfJnuTKgbeFz83PRj3rulPHNYed3xDVf7ukk/nMP8ACpNVqbLLtBoRqmYAisjxNrNroWnvdTsg2gsdx4CjqTRcn2bua60teJD9pbwCqjda62zZIcpacDHUjnmph+0l8PPPEfl60Fycv9iOOBn1zUmqiz2eivGov2kfh29wYyusooBPmGyODxnHBzU1r+0V8OpncM+rxBejPYthuM8YoHZnr9FeUw/tAfDmRC32zUUOQArWT5YEZyPanQ/H74cSQCU39+hJxsaxk3e3agLM9UorzMfHX4a+Qsn9tTAsAQn2STdz07VYPxr+GoZV/wCEiQ7iBxBIQMnHPy8c0BY9Eorz4/Gj4aiZYv8AhJ4Mt0byn29cdcY60R/Gj4ZyXBgXxRb7gCSTG4Xj3xigR6DRXCRfGD4byGQL4qsx5YJYsGA46445qS2+LXw6uI3dPFVioQ4O/cp/AEc0AdvRXJw/ErwHND5yeKtM2ZPJmx0+tSS/ELwPHCs0nijS1RgSCZx268daAOoornf+E68G7Y2PifSQJMbM3S85/Gnt428ILcLbt4m0gSsdoT7WmSfzoA36KxYvFnheWXyo/EOls+M4F0nT86lj8S+HZGZU13TCV5b/AEpOP1oA1aKy4vEXh+RWaPXNNZVOGIuk4P51KutaO0YkXVrAp/eFwmPzzQBfoqsuoWDRrIt7bFGGVYSrgj2OakNxbjGZ4hnplxzQBLRTfMj3bd659M80u5c7cjPpQAtFGRnGeaKACo7qZLe3eeQOVQZIRC7fgByakoPSgDGXU01IqdKuh8sgTcyHY/y5IBxyQPyPFeL+M/AtrZfGDRNZs7q/3ajqgk1FYofJ2loXIxOMYBwCUz1GcV73Z20NpbpbwRhI4x8gA6Vl+LtCtdf0ttP1BWa1Zgx2MUdGHR1I/iBxii9tUNdmV1cg0NzzSQrk81OyKBXecxEu6nfMO1N3gUGUEUAKWJpPmJpAacGpgPQcdakqIEVIBmkwEkyelIqtipBGTTGyDikA9VPrUiF89cVAGIPNPVsmk0BYHme5pysV60kLcVP5auKxk7DSEDRsOcGnLjOF4FILdc9aeqbe+azbQ+ViGIHmmlWFS5pjuM4oVwaQiswqQNn61GvNIzbe3NFrgpNEpNMlXIyOtMEvrUqncKLNBe5BGH96yYlP/CwpW9NJQf8AkZq3xWJB83jy6/2NNiX85HNJsuMbGpqV5DYWj3Ex4XoB1Y+gr5V/aR+Ic11M3h2xmb7RMR55TkKOcJ9ODn8a9F/aQ1660jUbLyNXurPbatIkMWMSvk4HQ9duO1fHmoX01zqV5f3Ud59oc5BaJieevPr2A/WoubRj1LHl7Aq8MGOAQcEqpyxx6GmbzjG1xlGYncD1PH9KrT3UAlm8uO5KiMBN0Dfd79uv+NPm1CBnlVY7kIUXbiFgcD+E8df/AK9I1uWo5V3tlmQ55OAeMUQThoVXeOQCSQOMHtVUXMcj7vsl44bDj9wx2/7JwKjN1brKmLS6TLHO+Fvl56HimBqI/wAiuhB5JwCc7e361LG0ilcjj7p+bPzHrWMl5biRMwzqucEGFhj68cU6DUYPMClbkqW2n902R6E8dKQtTaDKrJuL7GchSG6EdvrUi7dwUvL5rDCMcEMO4+tZUGsWqtJHJFN5buA2ImyGHR+R0+tPOsWvmPHO8hj3AApGwIP99Tjp65496ZLuaJZ3HyqM8kpjqvqKWKXoyvGCPvA/eU/X09DVB9YsMlJbhpNjDbIisGU+qjHT1HI96cuq6XG7LNdL+7IxLGCDk+2Ofccj3oJNcqyAbW+QkAsB0PbI9f59s1OozhfMCq3HyklSO/PXH6j6VhtrWkRzSJJdA7QMyR5PB7YwQw9uQPXpUn9uaerzRjUIwuAxbOVA7ZHf6DOKQGxubfxKfnG5SzD5h3IP3T/L6GrcTp91sIwQMMr27Hnn6HP51irrGmo2G1C33bA5/eArjsx//XuFTLrVjhF+224bmUEOpG3+8OQR9Tg/WgdjWCxlgvIOeU8s8HsPrzn+WKYExwfJJBIO7rn0+vt19u9Z66laBI1+3wbZFJjxKHDL3IwQVHPJO0fWkN1YyIm2+RvMUhMOHEgHZOh2/kv1pgaBkXlo4kO4HgY59frx1Ocep7VIkjqFMMKBMbmJwMDGA33eh6Z69lA61nW1xZrtZrxdrHaCrqwlI7L03YPU42D0py6lArArdITvPKuHy/oh/jfHViML2oKLizupEZtcncF+XAIb0/3sdug6nJqaO6jARUuCm0nbkbkwOp4J+RfUjk1mLPCULGeMxg+WSjBsE9Y0P8Tn+JqtCa1jeSRo4pEj2iUIdyqR9yBD39SaYaFsXBaEsrJ5KIH2g7vlBwoPHDM3P0qXMjXEcclw/mCRIzls/MPnYg549KrJOqSG5uI4gIczTspHzSnhIwR2HFO86KHzDLcxNJZ27M+ed08n9O1AaFh9R1JovtIvJ5CYXcN5rkqN+AeD7VJ/al3FdPJDezwv5zRBg7Z5XKjPNVZVsreK7hZQWtrKOHK8fM3U8cU6+laOTUHhkw8C27huoHvQLQtw+ItRWQzRapMgdA7slwVyp4YfgeetWk1zXVVrddTvP9YFkQXrYZgOBnP8Q6e9ZN7MkM915kUL+TKsvyoVZo3HzdOSOvSmXEMMIlVhOnlMpZUUnfA3RhgAkr9T0oFY2BrmvLF5aanfmM/N8tw+Mg8kgN1HAYfjSSa/rTwCAaxq4iHY3cvHf+9+vAIrGlSSAupkZ2jfL4XBdT0lXoD79c1KLeTEgns0CrHtba4CBT/EoJwVPdcd6LsLGofG3iYQRR23iK/KnKx/6TIw49CG5/mPemax8Q/HDQpcQeK9S8yACQg3LjIOPf8Az61zpgtY0Vkf7NDld8bbtkeM4YAgEAkjqOMViXbRjUkV5IJ1YsWI5CAnoD2Bz39aiUpW0E1offKsw6VIGJHNQopBwalUkV6JyAQDUTcVKWz2ppANFwG4J6Up3DsaniRcU5l/KmBWG7salQuO9SbVoBwaYDhIcc0b1NOUoetS+VGy/KRUNpAQfLnrT41BPPNKbdu3NCxyIeRSbQFmOHjK1MAUXcTgDrTYHAHNQ65dNaaRc3EeN6oduRkZrnk2XFIsJcIyhgcgjII7ipBIpHWqWj+dJpUH2hUWZU2tsOVyOMj8qsEEUrJjcmibKmoZV7jigLu6UOGxxmhKxLdxYuRzT9qnqKhjD7u9WKGOKEMaHqooWMKeM0eYAcGnBhU6l+6GKwbD/ke9VP8AdsbYfm0n+Fb+RXNQ3trZ+L9cuLueOCKO1tQXdsD/AJan+tBR85ftxy20mr2kLa3Hpt3BYpcQIxwZ/mlBUevUfpXynb6zqTNiXVYl/wBplzX1z+0xY6N8SNbsfs4kUaZAyLMybfM3tnjvj5e9eIan8IlVIjbzElpAD9MGsHVimaxg7Hn7ajqDAbNcsTg5wDtz9c0j6lqxPGqaaTj/AJ6gV33/AApqRhxKfypjfBq5A4l/Sj20B8sjhl1TXEHy6pZD/cuB/jQ2qa7gN9us3/7a5P8AOuyb4N3vaQflUbfBzUMcOPyo9rAOWRyceteIgcLNa5/3/wD69OOva+uNzWbHpnP/ANeukf4P6oB94flUL/CLVVPFHtoD5ZGEuv64W2iOzJ/3j/jSf2/rUKqslvayMAPmLHJ/WtpvhLqwHb8qif4Vaug5B/Cj2sO4WkZ0XifWycJZWmRj/PWlk8Ta8CFks7YnJrMi8M3HzKyDKuyknPYkf0pzeGj54jU/Nk84ODj3xVcyK9nKxoJ4q1oHizh/BqZJ4m1Rz+8sYs+z1UbwvIoJzngfxVC3h2RX2hnPJHytk/lijnQ3SmjUh8VajDj/AIlkRHu1WJvGF/JEFk0G12juBWOPDdxgYFwcjI+Vv8KRfDt4zlF83qQeWFHMhezZdbxG5zv0WL1PA/wpD4gjI58PQD3Cj/CqQ8O3Ri375cAckkimf8I/ebd26QLnGQxNHMg9nIt/23EGH/EkRf8AgC/4U9detAMNoKHnghFH9KoDQbwruMkgHrk019Guk/5bODx/FT5kDpytcvtr9p5i7dDjEfU5TnPqKl/4SDTSu1tE75yFHX1+vvWZ/Y2oZIFw+Rn5cjI/WmnSNRDEecx4yfmFHMhKEuxfOvWJkZTpR8pjubk5LevB/WpF13TD5gbT5sNgufMbJPb+Lmsw6ZqCc+e2OejDmopNP1BcHz+vTnmi6DkaNs6/pLiTzbe7/egeZ+8f58dM/NzT5PEOksG+S/DSAJIfOflffmsMafqWR+8c+2KDZaoGK9fooNFxcrOgTxFp43f6ZqC702NiVxlfQ0h8R2a8rqOo/cEZAlYfL6Vz5sdTHVR+KVDLDfxqSyY/7Z0XQ+VnW22p2oszqAvNU+yxkW5kEpxkgnae56H1pqeI9NiCtHqOoho1Kr+/PKnsfl5/GubM2qQaF9lVV+zyyee3y55AI/qarwQalM4VY4gSM5ZQBjGaZB11vr1u4CLrNzhQQoeYk4PVeV5HtStqFmtsYrWcpgD7rHaVPPJ98CuO8vUFPEMZ9woq/pjToWa4ihIxtEW0/Mx78GocepE2fp9vFKW4qJV70pYjtXo3OUdk09c/Wq/mGnKzNTAtjG33pM9uRVcF808l8cEU7gSAc8HNIDzzmo1lOenNTK7N2H5UXABg1KinHBqIg9xU0LDFJgTRsw65qXeCaizkYxScg9TWbQycY7cVh+P55bXwjqE8cbyFIi2EUsfyFbKOR1xWV431AWPhueYsFT7rtjOFIOaiSsNF/QrlJNLgkTJVlyMjB61o8MPasnw3IJ9CtZtynMYwR0YdjV7eynApct9gbJQrKTigM1Kjk9uaCxB6VIhRu9KUtjqKQSLil3A9DSKuN3q9OXHakwq9q5P4xa/feFvhlrfiDSmjW8soVeIyJuXJdRyO/BNAJXZn+MPiTY6XLPZaZGLq6iJWSR/lijI659cf5NeMaz4uvdY1eWazifVdRkxucLiNQOnHAAHrx9TWLe+f4g0G21LUJna4vXW4kMZ2rvcbjgD3PfNd9punWWn24gs4UhjBzgdz6k9Sfc1nTg6reuhrOSppdzkhb36wzTahIJLtpFD7TlVwOFHsM/8A66yvEus2mj2sU12WVWk2gKMmusf999qPXFw6/kSK8k+PRurXTLK4tYfO2z4ZOe4x29/51xuK9o4nVGXuXOmi+Ifh3Yvz3Q45/cmpR8RPDv8Az1uPxgNfPMerayTgaNIcegNSnWNUUfPo0w9eDW/sUZ859DxfEDw6zD/SJBn1hNTjx14Zwc34B9DE1fNp8SXCnnTJc+mcU0+KJ+S2ly4HU7qPYIOc+km8c+Gj/wAv6/jG3+FB8a+F2x/xMYx9Y2/wr5sPi1f4rFv+/gpB4uU/8w+X8JB/hS9gg9ofSv8AwmHhk/8AMUt/xVv8Kcvi7wswKtqltj/db/CvmxfFYx/yDZv++/8A61J/wl0a5zYTD/gY/wAKPYIOc7Sfy5ri78uCdlaeRkaNeGBdiD09MULaF0YiJh975XiXj3Hy1BojSXOlJclxb+acqrdcZ7nFaBaGb5XaJ25A25IX9KwcmnZHsRhFxTfZEBsyqn5Aw2d4wMdP9mmfY442MgjUMSSr7ADnHsv+c1YW3DucyIwC4GcjH6VNIuCuJCpGfnVAc8Djp/nNSpa7luPu7FURKEAdjGxX0zu5+n+cVI1irIsZZgeP4M0hTESjcVO0/NtHzcn8v/rUqkn5YYY3Ac/LvIPvTfkyIu/xL8CMQQ7Np3uoUnhQMDqahMMLHcJCACMZUAfzq1HdEBY2hVnK8AMcjn61MocyM8KnzDICZC/AHfjdRfuxO7SsjO8mFgJGCK5zyScH9aTy1yQsQ7A/N/8AZVYZpt+3DAZKlxcrjt2z1qUf6slZuDgHcc/j1obaGlFvYo+W24gnCgE/6zp9fmptxah4mLnd8oxtk/nzVszWTvthuo9xYjaPvfzpbpkRCJd7rgY7Amjmdw5INO9rFH7NH5bSMQuCxxng8duf88VFF5DIGMUpBXGW4HXt/n1rSkjA2bIX6k7Q3yH/ABqYLugAeAjA+75QIHPbir5u5l7N/ZM/yVV1LRnBfruG/H5Uk1pHtZobdc7eoQMf5VckWTcD5O5d3DNEAf8A0GnNbI0TYt4U+X7yRnn6/LTVyZ2Wxmvbu8ir9hViu7P7o4X6HbVS/sw8Mh8sMRGcgjAH/jtbqWygMrLHGASdqA4HHuKpXgiNtIu5nAU9EGQM+mKObXQFTfKuY51LMTeH42cAExsvHJznp0quuiauFA85xx/cWtuxSP8AsVC2Rw2G2n1/SuhUSMo2ooGK3g27nBXVkjhG0XVlUs0z4Ayf3a0X0bRkxwRsqsi/K2CysByc+/px1ruyJMH92CPSuQ1K4aW5HmFotpZtq4IUdjkf/qpS3OV7H6OKSR6U9du3k/pVWKTPU08yYPevRMSzsUjIxULZ3fLSiQbc803zBnqc0wH84+YYpOT0NGfM6GlWPA5ouAAAHJOTT0bnGM0qoByeRRhQeKLjsTiMMvcGmiHacqTRE2Gz0/Gpy273ouFhqsympt6sBuWmIjt93H507awyDjNS7MBjkA8dK5z4iFJPDctv5m1mIJx6AjJrpD/tJXM/ECCxk0ctcYVlBMTFsbXJAH86Uthrc2PDltcQaHaJJN5pMYYHGMAjOK0F80HOzIrN8LKW8Oae3mH/AI90A/BRWpGrAj95iknoJ7kscrfxLT/MVuxpV3eoNLz6Vk7DuxoVM5pQBRn2NBK0ALWZ4v0iw17wvqei6pCJbK8tXimX2I6j0I6g+orRDCqutSeXo17J3W3kI/BTSsNM+WdM0oadplhp0khaW1EcDEMcMy7VPH1FdqZGrnPEMkdvqtw8jbUjvXZj2AWUfpV5Nd09l+WWJvpMpqcNUjFPmZdeEpNcqKsNtve9bzplzcyHCtgda4L4r26q2jqxaUG9jJWQ7h95fb3r0S2kDpOy8B5SfzArz74xP5a6U/lyS7bjdsjUszYKnAAIJ6Vyb1LnUrqFijFBG9/OPJUKFUDY0gHf0jNW49PiY8K4+rS//GK4+/8AESxrM0el6jC7FcebayKOnqZKor4uaP79jN9Akg/9nrrckjBRbPS/7Em/dmK4AG8H5ZZs/wDoisbxL4dEVveTPqF3sMDu8Imk8s4X0KDrjn1zXEXHi7eY9kFzEQ3+2e3uTVC/14TwTDfKWdCAHB64+lZ+0L5C9oUOl3VndSXlhYlkG1fMjUnpnjcRV67/AOEYMYWPT9NjOOSsURH/AKHXIW11thlWRiuQMYIHb/dNSxT2wRc3m31+7/8AEVPOy1TXc0BpWm3t6IbSOxUYyfkjX9fNqlrfh+3tYJJ1hsjsmAIWWM+nYSk/pVq01bTbUMROGbHULyfyAqrc61b3ELxR3ExdpVIGGxjj1NQ5yb0K5IpGzolpENMikkLuTkrGWG3qfarK8BVihRQDnAbj9FqvozbNIt/NhRsk7VK9cnrnHvVloJmK4hTocjzAo+v9awbV9Wesk7LlXYlCs42tGhJHIwSB9KilWVFAe3hY5O1uhxU0LttWM3QGAMgSZ2/41BEjSyK7oyEM3z+duB444z/nNRE1qWaVtf69CfEcFsGLZfBwQQM8/wCfypkc9x8zRwlVB+bNwOn6+9OupVWAf6QYyB3iBz9OarKkjN80jsSzDbtC4+vP4fhTS7kNpPQuIZnQM1yVT+6Duxz65pZIxJGFklOARyFAx9fmqtBOin955bgLztcjH61PBdRzCQQeW2CMlMkAn1yf880mmXFx2IJpIYRs3xse5Kgnt70m8lCVCD5Rje5Ax6gVIi3rqWSSLduPVQR29+tNZr5SPNEYCgZJPB/CnYnmK6rmc+VEXO7JKpn9avxiTeQybyFG0OuR256VBmRpPmEa9fnG7P8AKpEBLlRtJHUsDjB98U+bUzVNWuR73bcs/lIRuwGBAx7cVFGyzSlQsb/L1O4Ec9vl/wA81NdNbH5druy5OB0/9BpqpCqBwiK2MkcZHP0qk0lexHK21C+hLujiAZnlK9M8Y/lTWaERlnV1jI745/SiMN5bbIgQe22nRhvKKs2AGPVQOh4/Kp5kjZwkyJYYrlmZrOMxpkgFc9ueo9qim/48mWKFVRUO0AAY59/881bdnOQk20r2B5FVNUCyW7yTMzsFxwOn60Xu9SFBrWJmWkbNoR2EggMeGA71rG5vEQN/aF0ABk/MD/SsrTiF0Td9oEQ2OMEfeqvc3N4S0ZY7eh4reMtGebXjdRN77ZeSDZ/aVwwI5AI6H8K5e+uprNY4UvVSIu4XgZUdwR+Iq1HPd+UYo12jHAAwc+1ctqqyK7SSbsxk5Eg+bd3oi22cdSLR+l+5/wC7TgW+lOWNj6UFeeTzXrHMAU+tSAetIEOOxo2g9cigY/aw74oXcTy1N6dzUiuvoKQEsYXHU08MvZefpTElx0/lUnnZGMY/CgYAM38IFV4NV097lrVb62M6ttaPzAGB9MVYDYPytxUiJFKw8yNX57rmhjRUOsaYusDR/t0Jvym/7OrZcL6kDp+NaKLu61Q0DSrGCI3ENlDHK0jkuqAE/Me4rZCjHKVm5jsQurKO/wCFcn8U7WO68D6hHLGjjCthxkfKwOf0rtFQdq5r4oBh4OvguwZjK5f3IH9annBRNHQ4/L0ixjXaFW2jAH/ARV/AzzTNLiH9l2mQMiBB/wCOirBjz16UuYHFjMsPuqKcpbHI/Kjaq+1KRjpSuSHPuKjKtu70PIwNMMxA6EGmkxMVuvUiqPiP5fDuo5bpaS9v9g1ZM+SNwrO8UzAeGtUx1+xy/wDoBq+VgmfN/ixVun1SN1DK/wBoyD3yat3vhTw/FYfJotgoEeGPkqMHH0rK8S3sVrczrL5hM0ssYKJuxknk+1QnxZdrbvGGt23KQzFWU9K5aE4xvc6qsZO1jf0valkFXouAB9FFcL8X7TUb5tHi0sxLcmdtvmgFeg65BGK7LQLuO801ZoclS5XkY5AAP8qwPHF5DZalpFxcSeXGJmBbYWA4B6AE9q5o25zZ/Ceaa34Z8bWwH299Mw5GPL2Dn8FFVYPD/iM4zcWo/Bf8K9N8Q3ltrUkH2GZtig7i8Mgyf++aqJpcyqMzW34uR/SliHO/uFUVG3vHDHw74k+VxNa/KSecD+VVdR0fxMttJ+6tpflIwHOTn0r0VreQ5XzFZvbJH8qii0fUDPHKI9yCRGbnHAYE9fauaPtr6r8DeTp20f4nkEGk+IGWVDaGBsAkb8cY69qG0zW43USzGMgdzmvX9d0a6uLvz4IV8rYFOZEXkexINc9faHNvzJJbJ7GeP/4qtajrfZRNP2X2mc9oHhnxFcRSS2lwkikjcdgxml8S+H/EWnaRJcXUccqGVcBYVByffr2rvvDN5Dpdm1uwSRi27KTxen+9T/FmprcaK2YMKrq5LyxkcewbNTT9vdc36DqOjry/qef6d+90mzRd+Qq56jPHNR/Z1b/WXMjnpwBxz9ef/r0Wn2d9OtImhhlUIuAytkEgZOelOaxidx5kMD8YXaCu3n64rSLSOydNya0v8y1iKJVy5XGOSAP61LDNH8rrtdgxwc8Hj6/5zUdrHLDKzLtwSPukYHX3/wA4p8U14sh2gxjn5jcAjGPTNZ9bnRFtRs1b+v6/yGy+YsrOoi+VeFOc8ge9EEyzuxbIZGbbg8j6881C00kjsP3xYEZG/JHA/wBr8aQpIX8ySYsob7vk/MB6ZzV9LGDd5XWxYWW8XAcswxwYyBn9aZOrylm+2OGyOPMbAHvUSXUafMqSlcAKQuB/OlDr5h5dmOCVEvA/Cmm0TJRl5kSQ21u26W7ctnONzEfkathkClomYjjnOO3vTEVAQGWSQHp8xJH6Uk0s0eVjtZCCerIWI/Jal+91NIfu+lkRNIZZMSMdvJLJP1/SrFvuVn3xSlCMDLbsnjH8NRlmyQFQRnOfMj2n8iKSDcXWNmjKDr1JJ/Lim2ChqncsSSS4IEIXPQeUMD8ccVnSROJPMuI4XI6htvT0+7V1IjIiyI4IAPAUg/qKZH9m80iYMxH8WBx19qIt3FOEWkhsF2OfJWFAD1DsM/pVkyt5fmFixxwVQEe9Qv5ULnYcq7/fbAx+ApnkCWNlhdHOR97cR2Pc07K5CvazFiktpJGUbgxOCrAZ4qK/FqsTsWyxXgbjj+dW4WZg6KAm3sH7+vJqtcWsyxuzXLMAh+USAf1ourjUXyqyv+BmWWG0Y5iZgFYgg8Dn61vX9+ILUMpspCNv+ss4zwe/3RXP2kyx6OyuWGUbJHOOat3ck80SQrcJKgUchMYx2q1KyZxVYpuNix/a1wxAjtdNVmGQy2aqw9wQeDXK+LLmaeFWa1t4ViIBkhjKu3+8c5NdHfBYrNJIh5LIo3yZBwfWuP1q9iWCYTM88rD5SHxtPq3HJpUZNs5q6S6H6MaX4n8P6mitp+t6ddA9PLuFJP61rBq+R5/AdnoEMNvbXc92+DKHuGHmBjDkKCMcBhmu++E+ueNrrWtOF1rE8+mvefZZo5nDtkLuxzyBjuK9WM7o43Doj3oSYp24d1p23jpSeWWPeruQJlPXFSLtPY0wxYPApyq3pSGPC4//AF09QPSmKG7mpAV9aAJo/l9B9anTaSP6VWRkqVGVeaRQuiMDp0XUZLf+hGtAY7CsrRyBp8Qz2J/U1oIy4rJoonHSuR+LJk/4RCYRhG3TW6lW7gzxg11YYeorjfipIo8MN5kXS4tznIPH2hB/WosXc6rRVlj0u3jmjWN0jC7VbIxj1q5Va2k/crlCgwMA0rzADjNNRYuZEzFcc8VE0yL3zUDzAjvUbSjsKtUyHIme4XstVppCx6YppkNQu7N6mtoxSM2KwbP3jUV1BHPazQTL5kciMjqehUjBFSBGanFHKNwTwa0bEkfL14wm1aItyC8rfqK00gj2/dFYisft1sT12t/StyF8rXz8leR6t7ITSQFjmA4HnNTbu3SbUbMOoON55+gpumtjzx/03f8AnUu4f2pbeux8fpQwNA2cJGfLXPriopLG3I5jX8qtbsJUEj4BpcoczKjadbMf9THx7UHS7RgT9ni/75FTh+DUsb/LSsHMUBounHlrG2J94x/hTho2lj/mH2v/AH6X/CrjSAd6XeKpIVykdI08ZxZW4+kYrD8R6Tp4sJ2NtEAEbPy+1dQzgisHxg+3QrxvSFz+hpMqJ4zaQCOzt1XUNyhF+RXx26UlwzMQouJcBRkbc9x3z74/GmCSGK3jcEI6oCQW56c96UXSzAyRqksxUZCueACOoz/niqt1PQ5rLl2fzJ5ZvuLudckA/u/lPHrmh5rWE4mkMbEE/Ocbh6jmo/tytJtaIBtwBG75R+tTeU2CWRRkHB68e2T161K8za73iVtqtIf3jFTggqxDAED0P+RirESKqFFWV8t97cSRUbmRo28tjGNo+Z2GD+X+cVMZRGpj3cEE7mBP54FNtExTd2yOSIE/KtwowPusNv6mph520MAq4IwWGMfjUDhWB8xYnJA4QNg/pUc8SqpCtgMc7VYAHA9xRZPqJNpXtYskxTfJM6Bj3Vjx+OKIY0w+xztTBywb9Mis22SSRgqxzsm3IzIvBz/u1dMnlrtmiumHAB8ov29lqnHSyM1VfMpSVh0rRMvmLIW2k/56VFHdZZfMyFxnO7J/lUdvbxyRLPHGtucYIaHGfzqy0uEEW9ckAYAC7vfNTZbJFxlNvmk7IbIZPLzERNwcqy81BbhpLcRyKikA/Ls4UZ96klj27TtGwZZ283cR/n+lLbXVpNIY4ZXJAyCsecfmaabtoJ2crSZMhlR1+dXXdjO5VwPpnmm7pHV1WR4l78hsn86S2kjWSWMSGXcxB+UL1/GpLhoxAYFEajg4Ytn9DRfWwct48wo+z4KNKQwOCBwT+tU7tvKjcxybEAPBUZJ+ual86bkraDy1OQ2MnHfv7VDqU1w9ozWtu/I4ckY/Hmi3cOZNaFLRLeS7to4MACRtrHnua9HXQ7yNNomgIAwN0P8A9evPfCL3Sy2qo0XEoMgYE9/avajgmri3qefXWkWcdf8Ah6+u7Z7eSe2CuMHEJBH05ry7x9oNzYywwu6Mqoyo20jcAeS3HPoK+gdvNedfFWWy1DTZLYNKHt5Bn9xlWPI4brkc8DuKpJ3ucc1od/qunzWcVtDFe3lypd5F8yRiWBwMAjt1o0/XNP8ADJtfGKsnmW07q1h5mG6cOfbLVX1GDTvtVmsMdsGSH9wqsAAvyFQOc9MCsPxy2jXXhSKVBOmqGRvPhXhBHkFSueOec12v4SF8R2tx+0PrzzW7QaVZQxtj5JI3Pmn2YdPypn/C8/iM2pi2h0jQzIxJFtg7wAMnqwP9favJons2ntbjUrG7mj+zkRR2k6wBG3n5sLxkqMe/GaddWvh663yT6fr6yc7HkuA4UnOCcnnmktruRPK+x774b/aKt7+9j0/UPClzBcMfmaO5TywB947nwOB7812uo/GX4d2UMTy6+heWISLFHGWcD0IHQ18cDS4lsFWObUXu1clZFc4UegUfh+Va3w5j+1nUrLXtNhHk7XguZ42DzZOCozxx1rOdf2cHK97GtPDyqSUe59Eap+0R4RhCmwtb25G4hi6hBj2681zd/wDtN28Mzm38MmWJc8NcgNjtxivIfiZZ2On29idLsI3muSwlk3Mx4Ax0PXmuFgmjaQi4sSysCG2M4IPp7VhSxU6sVNPT0Jr0JUZuEtz6NuP2qolslaHwi5uScENdYQfpmtvwp+01oOpK9vq+hXtldkfILdxKj/jwRXyjPPZ3l44s7G6gij4VfM3ED6kc1Fpc9quq2i+XegGdB8xAONw9q61OXcxsfoHaePvCdnoUN1e69aQqiHzFZ8shHLKQOcj09xXMXHxw8JxzPe2EOqahCW8gPEuFLLgnCk56MO1fMniJdP1DVtTY6hFFcR6hIiwHgsMH5vUgFcY9xzWKLmdtNgS3uXjHnSvhgY8nEYBUDI7frUzrOKHZn3f4b8ceH9ds7e4s9QVRcD5Fm+Rs9xz3zmsz4w3Df8InNsZf9bD39JFb+lfH+jXE2n2gvfPBvWmUeXIc4TqW3dj09xXqfiT4p6OvhSLSrfzb6ZmQkbxtjyDlQx5OM+lXGspLXcaTPqNZvkXJ5xQZh618f67+0B44s/EcsttHb/ZF3CO2lT5Bn7uT1JAr3D4TfEeDxR4Sn1XWpbSwuLVwtwu/CpkAjk+ua1hUjLYlnprTAjqKjMnvVeKSOZQ0bq6lQwKnIIPQiuO8X+PtL8N6lp8VwyTW11M8Euw/vYHAyCykj5T61bko7gk2dwGzT0bmqcdxBIVEdxE5YZADgk/hTzNtUuzKFHU54FVcRfTFSSSRxwOzMOFJ/SuC8W/Ebw/4bvoLG7nae5lYKUgw3lk9N3p61LB448Oavp96NO1a3leOByw3Y/hPH1rOTW1xo8A3Z1GJfSMn9a2YG4FYKN/xMI2/6ZH+dbEL9K8Z7novYWyf5piP+ez/AM6r6rDFdajZLKgcDcRntRp7/JMT/wA/En/oZp8rA6lbHtsb+YobGjRi02y2j9wtSf2TYnnyv/HjUsL/AC1J5g6UJsTK40iyPRZQPaVh/WhtGtOz3Q+lzIP/AGarQk7U8PTEZ50W1/57XuP+vyX/AOKpf7GgH/Le9/8AAuT/AOKrQLUF6Bmc2kRKPlub0f8Aby/+Nc14z08R6Hek3N2w8l+GmYg/Kfeu0Z+K5jxyw/4R+9/64P8A+gmpbZUdzx6GKSWJDI4gZVwv7wfyBp1w8jZjNxtAAG9ZcA8+3NR2stnhNszzjaRtyCen+fwzSxujykQwAgKMhRyOe5FHKz1PaRbtdXHzB4yqyFHZiNhCkggDnr17VIi7lSWRSuM8MMD8jUUtwGdVNs4ALDJI29unP+eKlBBtlTy2wVJG9B60NOw4yV2h3lk7njZJEZAAA38uKjgCOrxlZSCWx+83P+W2pE+0RxqfLR0+UA7QCOO2BSZ8xtyusTMDwVxk/lTUrEunz21+Q2SG5TLxR3BQqCFMe49v9mluklVcG3HPZosAceuKcvkJIcyKX2jna2CMj0FNunKgMke/72RuA2jHbI/zik91oNWUZe8V4Ypyd0kybUXouAMfgKY+ZZC29WMZUhsZOO3GKmV4Xtt0hlxt+/uHy8+gH+c07T8tNJsw8XHzHIx74/z0qk2rtmcowdop6feNS4XZvYOAB3FRGWO4lyd5IxhCo5HB65q6ZppLchYY1cccEcn65qONTt/fShXwAV80A/oalWTbLblNKO5TN7IrJDtVwcjHAYcex/zipLdt2RFCWfHBD9PX+LmrrzTRQY853XnIDZP86rrNHLCu2VtwB+UHcVGfr/niqT00RHLZ2lIWB7oh0mkSJsnGHHT881Ikk2zy5HfGOd39DVOSTyM/dcsxwzjA/nUkVyWsjILVjJ9Tjr2olHTYVOrrZvYVEmldkQMq5HBiO5h6A5p0thc/Z3cW9yYlyGIjb+dUbrUTaSRXf+kI0citgccj0zXey/HmCOMQpYXlzbH5WjlCsw9shuR9RTUG9zOpX5H7up5xo8zWyRSrDJJtkH3WwcZr1m21u5kQN/Zb8/8ATZa4GxW31O5gvrMyW6ahcO/lPgiMF+AAB7+ten2mi3ULvDKs+EOAyW3B5wOS3/6q2hCTbsjirzVkyqNVnYc6dIP+2grC1jSdN1PVk1C+06dnWFoSgkwrA9zg9Rk/nXXy6Lc/N5U0jsGAKbUUjjJ69RnA/Oqt/Ztax20jblaRmVlLhgQAD279a09nJK5zc0WY2tX1iurxdEltVTDds7V5I/CszXNasbu2SJ4AlyFKSTxP98E/0HFc9rWpRTXU1yWQzSMCOOgxxmsaTVLhSPnVWUjqo2kelcMsRUkmk9DWEYx1Z0V7Db3EMAiZH8mMIqfdOPXPr0q5408TaTcaFY2/2WOC4tSxkAGc56fN3Nc/FrNviPddMFIAZljxtPoBnkVo3a6bcWkKlopULEsqxqSffkGsIVZR0krmkoqWsXYyPDHiBUvZSMPE6EYdeFB/rVy31iz0+4guLO3ilmjJy0gYh8+o6f8A66zNbSFL8rHbOsbDMYRBhgOpGKofbiPkGZIFIyJOCn0FbckJa2MlKpD3bndab4ha8kdb1YhEc7RGuNhz3GMn0robufw3/Z4uY3DXDIcwlWjCnH948da8y0vV4TKoiHKnl1HI/Wp9b1K7uLgubguU+6c5AqXGNuWxcKkm9zQj1qxjjYeSkVyrbhJtHOOorp/C+uaVcahYx3Wl21wzSrvJGC2Txg9q84FxJNAJCjqm7DtkZB6962vBi7/E2mQs6srXcecEZxuHWs+S8kbOpoz1LxPpeh3dqt5Z6bPBfu7qrAr5c7iQqzZ25B46Zx1rm7/RL6LTFaSOG3jtkdjgKc4bBA5znpWD4qXVbyVYLS4u2W3nuODu2jdKTgY+tUrjSNUmh0iGR5Y2Fq/nbiTljNLjP/jvX1r0owjJHFJvqeneHfBeiavpVtqLeILqC2kQB5JYYzGjHqudwORWy3wCtbl4ri38UsFU7gY7MFSccH79eUaf4U1X7BbRfaG866L+VtkKRFgPRh165Ppiuxs/AfxIvPDunJpGqlXhEgmK3+0KxbIHHXiqpwinsSzpL/8AZ9N3aNbN4slO4/Kz2X3f/H6pwfAvUrPX4I18S6dfaSsySXdriSNivGRtGRnHfPeq/hLwL8XrDxNplxqmtPJYQ3SPcqNRZt0YPIx347VZ1/44arouvXljF4PjuIoZWQ3AaRN2CRk/KfStHTjFaEpI9M8Sanofg3Ro1dNQj0SBfJkktZ2cQAfdUgHK8nrXy/8AFSfRZvEfl6BfPcWpO4XpkLvLuAID57qcjPWm/EP4jax4gnkWDUrexsbgmeWxjyI1fPIYkDe3Q5rgmvnZ3bMTb5Mlgo2An2xj8BWNSTloVex7T4OtfBep6EbnU/E2veH9egUlZIZN8UpxxtOMj8x9a5JvFXiDwx4h1TR7DxRf3lm0j27SvKzJIpOSwBJ6+tcp4fvrhLj7OY5I956LxtJ717Ho+m/Dq90O0bxdp+tQaz5LvcXVnIuJFX+MqcjOMcgDNRT5vhHocDF4guljma4macFhKv8AExbp1Ptjj+VRaLq0gnvrhi64tjIQT82PNjzW/f6Botr4pmt/Dk11c2AtTdWst64WTHko+CAAMksfwxVeO7im0HXPtOnC3u/sxR93LDa6YGcD1rrqZfiYUVXkvd0666+RhCtTlV5FuPk8fNDdJJBo95PGqYJOAOeeCM1bX4oso/5F+6B95P8A7GuY0qOS4XbZpJPIFDEKmSB9M1oQ6fqhfMtncE7yc+VgD8M1w+aR7UaEW7SkbVj8R7ER/v7O9hZnZ2UQlgMsT171YPxAsZtStktLS9mcK2V8oq34DvXMTW2oQRM8trLEigDLowySfXNWPDLLL4ws9qgBY3J5zznHqajTqi6mHUYuSZ3kXjZ8f8gbUh/2xb/Cnt46SM/vNL1Bf+2Lf4VsQMoQcVZV120ro5DnIviBZgY+xagx/wCvdh/ShfiEgcZ0u5VSQMnAP6103mKRWTfosmqQjaDgq36NTugsQ/8ACwNN/it7tPqo/wAaB8QNJJ6Tj/gNayxx4+4v5U/yof8Anmv5VPMOxiN4/wBI9Zh7lKx/E/i3TtS0a8trWRnleFwq987TXZGG3YYMKf8AfNcn48ggitXaONE/cSZKjHamkpMNjz6zk2wpHDbEnby8ajrj1zUxjmAAVpozwDs5yOevFQWI+VVeGQHoCU/rinz2b798c1wvI+VZQq/+g0c1nuem6bkk0rkk+x1UEFmzgZQ7c+5xUcEO63VCI2YA884HJ6cf55oit5mi4a4UlidhcEfoKfbqWQREMTg4Dx8Dn6UN2VkOMby5pKxOEj2I8qA4Iw2BxgdsioJYopdsgilhlCnDRup3Ejpyv4VM2ERPtAiIBAGUHGOmOKja4WKIeZsicrkLnIP6Uo83Qqo6e09BjXKW4EJDiQABjsyW984xUV5GsjRhrWIqCSw2gHt39/6VPE8bR+Y7O24jCg9f1qD7UBEdglc88gDj36/5xVK6fuoykoNe+9HsSwxhVXyYkPyn5d4Urz/9f9aWOaVXbznZTkYKvkDH0PNVU1DGNwZuO/GOfrVmSSEsshgySf4ZGA/nTd18SEuSS9x6Dvs0eAWkkfcp7fXj71QC1jMmUt5EO3JZxnP/AI9UiTKyArbFTtPBfn/0Ko/trBiBcIvzAbGb56FztCfsovyJ5hK6jkKi5+UMwJ/I0jfLEEaFSApx5ZJY89zmmQ+ZKC01wYzkrjBGf0/zzSoNsrCTaVUYzggfmaV3sU0nZpblhixUfuosjOMqDio9sjLtW4x0yq8Hr9KjaGFpPmaTGeAsnH8qY0iwg+XBNJjGGyM/ltpJX2Zcnyq7Qy+t2kI3lNu7uDuNUr3T7VELCNVJH3gMVrfLOFZvN4bPzp/iKzNVaXeVNkPLKdlBB59cVSu9DOXLFc1jS8Kb9uiJHkr9pCkZ7bhXv1/ZzxtdzCK0aKWQO6urknB9j1+gr520iSePSbNrf92RK3R9pXkdDXonnXzKVk1fUmUjBBu36fnXXTqqF0zy68OZRfqdtb2zG8CW9rZxKY/ND+WxOSSOSQOeTxnvWb4ohazs7CFmjwJHxsTaANvpk+9cYiTy3twp1LUgu1f+Xt+2femy6XucSNqGoORnBa4Y4rSpVS905oQvqbz/AASMkyzW9/cQW5OPnIeQccEY9Tj6A1s33wN0BNNM8OpX6XSQM0hkKurMFz0I4GaX4N+K/GXjfwtd6rcXCWjQXPkxiG1RlkwAT948H9K3PFt74wsNHmuItY01V2Mrx3UKBsEYGChP0+uKPYx6oXMzhvCfwRgumt9QuteMYMSyC3hjBdcjuTVvV/h5d6RZXNxeTxSWke8KY1PmMACQTjpnFM0PxD4nsZDeQ6voCxywxRiOZyGUIuAMY4PPNdINQ8c61pcnmLpRsZkK+bCpdn5xhenepeFpzexSqSicVH4DmmDTwXE6KPlV5VA288nbweoHX0rh774VyLqpik1iXzJcuCUHzHPYA/WvV/jLH4jT4W6heXUUtksPlMoaMJ5i7gOMHgZIrBGqJZ6fo9z9gnupns0kEzYCxls4Gcnjnngdaaw8adx88qhx8Pwt1ewj+0Q3zGN8AblGDnPvmpLf4b65dM6m4mLHJPkRAgccdSM16dqc2uQeHbC5t7K0lv5CPtEUkwWJOCTtJPPaqlj4k8WQRhm0PR9+cbftycj1+/SdKLdyVJo8g17wB4h0ixa61B0hbIIjALlSfuh9uQpP1rqfAHgnXJ9TttYW7k8uxuk+0Qy2xi3ANyUz1GMH8a7fVPFPima2jil8PadmSeFlEdyrF3Vwyj73qoFdJZa54kuhCt/o9naCX76+c7Mn5Lj9aqNBN3sJ1Gupm+BbNdK8P3LXV7u828ebd5RDAn+HaepGKf8AaF1W6kghkmiSKJmZJYtm4Y+9VXVbzUNQbyxBA0iyssqRMzLgqBkZAPHfjv8Anbs7HyLVzExZIIZGeZkKl22njnnvj6CtUklZCvc4KXwb8RLiWZY/FtskbyblSSHeFAOQOR2re0Hw58XrWMw2nj+yjXIyotRgnH+7Wn4z8a6f4NNpHqFvNcTXChlSNk3Bf7x5OfpSyfEL7Hp8WoR6DdpBMiuJ5DsjUsPl5x3/AK01B3SQ20SLpPxsXOPG2muo6brcDP8A47VHVofjLbhyfFWhxW7g7BIEU4/FKH+MTLbxs2j2xPm7ZVivfMwmM7lIXB/OszxveW/jO0tW1Tw3rP2aGKR7V44ycyEAKcDt3roeGnGSjUVrkQqRlszy/VfAni9prq6il0y+eFRMfImEjPuOMKMepH9KzPFHw28Z+E9GtNT1m2jgjvJ2VLZZfMc7VyWZRxjHvXZ+HETwvqVtfaR4Z18/6OBeRvE+JJA2R14xmr/iX4gfEvxRp8ljf+HY7W1QM0US2pO9ipUAk+zH8a469NU5WWppZXPOfCthqk+ofLp7ObciWdDHkbQCckHjoDX0Fo3xE8IaR4TsvtngGeeXZ5bkaci7+MsQzcEHngGuD8E/8JlaXrXTaUbWJ4f9IDRhd+ORz6V1On/2H4p8TPpE0dzJps0cklmiytA8LkbmKHo4yeh/hzjvWNK9Rfu6burtu2n39CoSpR5lUfocR4h1S28SeJL3WNNUaPYzExwxOFXZG0cabcfdUfK1c5qNxNbTahFdTNNJcQSqX3cljJGQTx1wDx717JfeGPEdl4fuLXV/7GexCKkJttwkLdADkcDvkd686+KMWlhm03TDDusBHHKikk+hLOerHHIAr3KmZRrYVYPl26+iuefDCunX9tffoO+EMjWt9LcL5W5IsBWTOcnqQa6eS4fef3d6OTyJVI/nXI/C35ZrtVTYBGvBPufb2roZ4LhnANnEck/MYk/xrx8OvcPXrP3yHxiv/ElUtcStukTiTDAflXP6NNbWfiRLlpGRY7dixZCe/oPxrf8AGIVdFgTYGxMuAo6cGuWgJW+vi6uu3T3PzjB6mubEL96dcJpYZrrc7C28faFMyxxalbkngAxyD+lXW8cWdrCd2uiGEfwruwM/8BrwLSJwuoxbjxkV0mutFJp+1pFjy64YnABzV+xSehw+1Z61beN9BlX9zqED464Df4VMviHT5JGvvtUPlR7VY7jgE5xmvDL+6bS3hhtHt5FK5d1H3jmus024WXwxduQNr3EIOfo1ZypJFKoz1JPFelEfLcwN/wBtRTW8WWA/igP/AG8rXlqMuwYxTW+YhVPJqeRB7RnrCeJrNsf6vkZGJgePWuf8Vaxa6rpt1JZyxyrFC6nZIG5Kn0rB8P7XvraNuQtuwx/wKqtkscelaqIkVBs7Dg8P1rOm7yaNZKyRDppuRZiRoQydcSIdw/SlmjmmO7zCgOPl2dP0p1rGv2b5pGdMc8fpQv2eNSU8yHIHKYOf0/zms7pts9hpxgk9URtbSZWFSsybjlT8uD9cUxWkjBWKzXaBwRJkjnnqKfBPtkliGACxIBOc8DnA/wA8U8SRSRGAQxOqjP3SP5mqbtuTDXbT7iz4f8QaPpF/eLrNvDOk0Q8n7RGzoGyc8Dv0qtc3WnXDTPDaxpbu7mONmx8meByc00wpO5aRYwVP94Y9qbFKy/LnYPaUH+tCZPs7Sck9x8MUKhGjsUXJX/lpnPB5+9/nNKbSGQnzI4fMGQuOB/PmnyXEXzB7oHDDhhz/AD/zxREYxJ8inZkncfoPf/PNJyZSpRVk9f68itPa2oQNuWJxxnPy/kKs2J2k7bhnOf4Cdo9utEu4EqseTkD7xwc1FK8zTBVspVxIQT0U4P6j+lUnJq1yXCFOXNYnk3bAWkuHCjozHmqUsduZhI9jvOQoB5I75xj2qYSzsoCBVJU8NG3+FRSTFJN0s4IDj+A57+i1cbmVTlb7Im2LJEs2+4UgHKxyHFV76aGP7Kbie8+zvNGkrGVsKpbBY546VYeSCWH5DxyBmMj6jp71H/ZsMsaxNGCrEBhwMj16Uk9dRyj7r5e25veJrXQYbqOXRZmw5UGByrKPlHIwOOeuaylk85h+8ji4HKxLz+O2sybTdMtr54YkZY1lOUC9cds4q3aTWwUw224hRuAxjH5inNNeplh7NKM2rBdRchpJMpv++GwcfQCqV4QxWWGdygyMsOKuSNE7Mq7C+4Ek/wD66pXK3UkHksI4YyvPIPf60kaT7LUrm6EPh9LjeCySOwBUfMRj8qu2vjXVJbaOQx2w3KDjaf8AGsuZR/wjvkmQD53GSevA96s+FfD9tdaSktxJcbhgALJjj8q3Vup59S+lkb134gu7OztbxYome5QM4OcD6VWHja9x81rAfxIrTvfDMV9DDYrcTIlqoCsjAkj3JHNcXq2lLZ6lLZreSsyttGcZ/lWlbl59zGlTqSXuxPoyx0GaXxBc6n/b1zbShBBttzbRRlcZJ2YxnPfrXS6ZpdjazvcSagt1OwxvuJUYgccDHQcDirA0/A+/z/ur/wDE05LFu5X8Mf8AxNdFmc90JcNNvH2WTStmP+Wj8/pXA654D1vU/EF1q0fjKO2WUho7eFyEiIGB9eee1eipYgkDOT6AA/0qdNHlYfLHL/3yBRYLnAJ4R1i4slg1nxRZ6m/l+XLJKD86g5UYB2jH0NbGk6TLptmtog0OZASSzg5J/wC+cV1i6FP1JI+pFV7qxS1OJZpc/wCwrt/Kk3bcZjSW3nRiG4ttHmjQ5VDuKqcY4G2s6703Sbe3mu7jS/DkcUIBZnQrgfUrSeIvEUWkyvHb6L4gvm4O+GB9hJ7ZJ/pXC+NNSuPFK21vJ4S18Rwtu34IXr/ECvI4rCWJpx3Y7M0tT1/Sokhk0C10iOUH/XwJuIHcKQOKhs9X1jUPEGnKurlbaItvi3SkyDacZyMcVxmsWVxPqUt7Dpl/Yo+0NBBZOVwOOMr1961PD8c1leQ3tvomuTumTtNvjggj/nmPX1pxx9LZX+5kOF3cr2sesSamrnxjCLgsCI2jJdwDnADOCfSu70WG21+zi017eWWUROXZLhomw5yR8uSen4VwUWlhrW9tV8N6ss11tP2iazdpYtv91ggA+ldD4Nm1jSZ4ryHRdZv5AT5bukhjCkdFAGMdTk5603jISj1+5jSszsrX4Z+GUjjE3hu7uWjI2CW4d8YAA5cjpgVuP4Wsri3NvNocJt9wXZLISBjp8vIrDfxN42uVLQ+C9SwDgZJT9OOK2fCQ8S37yf2z4fubBTjY+8HP1GTSjXjJ21+5lCDwV4btAAfD9gjdTthFaWn2cjweXHDMB6JwFH17cVsjQWZf9YOfVf8A61P/ALMuIVx5yFfdgK3vcRmx2KonmPbyMB/ExJ/WpWVI8brd1z0ypGaGGXKCbJXt1FPJb7xfnGAeeKqwrmfqjWc9pJazoQkqmNwODggg15z4F8Fw6L4lm1KabzFhl/dLHEY2dghUM2ScYDNwAM8HpxXoV9o73Db11O5ibttxgVRtdGvFabbrMnEmCXiU7sAc1pTxdajGUIbS32M5U4TkpSWqMb4q6oU8H3u3ETrEzJl8sSBXyRZ3U8upuzzSP5xy43E7u/P419d+MtMmGnR/aLqznRrmFCGhwcFwOeenrXJfFrw9p1l4Nu7mK30xZldAjQIVYZbsDXJUva9jaC5pI828F6tBp8UoMU8u4KMKRlcEnnP1reu/FlmpB+zz42+qn+tcdYzLBagiIuR1LcZqrPrGlSKJGgcAZGAgz/KsqE5tWid2JdKlaU+p02ta7batbwwxQ3EW2UMxdRjGD6E1n6ZCJdR1CNWz5lkyIWbHJJ65AxTNPhWRFnjtZjGWXL+XkqPptpkLHzdUEnJFlgcY4O72FZttyuzapyqjaJQvvA98bxpLL7GsXGzddx7unfBqvL4K8QNtAjt5QGBx9rT/ABrNVCvRiDSPAzEfvDx05rpUZLqebdM3JvBWv3Cxt/Z8WVXBHno39avxeG9Yh8L3Wnmzf7S91HIqIwJ2gHkYNcxH9oQALKcD/aNbUElwPCcxEh3m8Xncem2olFlJoiTQ/FEQ+WyuiPcZpyWHiZJFMmmXHB5IFZ32i+H/AC2f/vs0sVzfeao82Xr/AHzU8rGrHTeH4dYhvRJNZzQ7YyAzL1JNP0az1OLQ9Xl1GCQR5+8V4xg8VB4UuL2S6kZ5Z2jWPgFyec1rX9zL9gvVaSby/LyY2c7T17VjGNm2bN3SM+1WLjy1KrsGQUwP5UOkjzMsLiOPjd93H+f8aWGRWhMqyBodvXORke/+elOLLIN0YdVIBBAB/r/nNYKTTPbnTi4rX7v6/ryELRwwmPzGlOWJVXwVP1z/AJxUL8JtZZwm0ABee3qGqSaTahUhT153Yx9eamVVIZinlE4wyyEgnA96OZ2uJU1e1yBnj8/b5LOpfBYgqv1+90pkrJJIYhbAIw5Ziwwc54IapXkkjZsOXTd2fPX6mo7b5lP76QJtx87FmBz261XQi2thSrb2WGGEgEZYsSQf8/0qRXkMissirHk7iR1H4Co5UVCzKZXYsBkpz0Pt0/8ArUOjoAYklCkkbVIGfwxRuNrl2JZWLhkMowMfdBBz65xio513qfMCEK/Cgk5A+op/JgEi28u44JV1z/SmhX8wSKFU7yArwgfgCRSWg5Wlp3I0WSNCsNtlMcfvADkn/dp+0gfJHvY9mYED9Khn+0R7ZJp1kVQcqEC4/Lmp4dsiq0PlhyclVbjPvTkna5MWruIXhKJwygE4JYdsdv8APepbd98S7vJkXIPzYHbrVedNsySFQHBJ3jnHH1/zmmiaFpSJLtlK4yrBR/WhXshNWk7l9pIdkgTyAu5mLAgEGqckjSIY4pFl+UfMjj+WaWRot7LJuCBv73X9ahDW7BcSxsuPuo5B/wDQqrRu7IkmlyotvPEvDTfMOox1OOnX2rNmMUTMY42zs4QkE9fXNaE0q7VXbEhJwAW4P45rKm3KhDTSq23oZeMZ9zSir3FUumiGCTdoziNVdvNfKk5I469a6TwayyaBGvKsgUE465Nc9Zs1voQWPc5Mz8r1ORW/pf8Aa0elQQi3TbsGRtVT+POa1cLnFKpyrXzOmt9+64CMASgwffmuU1G1T7VcSXKqZDIBuAzn/Ctf7RfxJG0MatIy4kB7U2d79su1vCSeox3p4ijJz08vyJw2KVOP3n0UJFFQzXcK8MzD6VGsiouWz+Nc5r/izRrKdrWVZHmHZEJx+IFelzI8tRZ0C6laQudk00bHupp7+JoYF3HUJgBxya80vvFW8f6KiKpPJaNiQPyrGuNUW5VjNLMzZGQodR/6DXHiMTKGkINm0YLueyQ+K4pE3fb5APUqKlbxRGvLXzAdsqOa8VtXXyvLivJPUxurYJ7c4rVWB3t9glmnYHmMKznPpyP5Vy/XK9v4X4l8i7nqyeJY3AZb5iD6IKU+I1HW9Yf9sxXn2h6b4gBPk25tUIAHnPtxj/Z6/pXQ2vh2SZC2qXs8rn+GN9qj/GuqjVlOOsdSZRt1N4+JUI/4/mP0jH+FIPE6Hhb5yfQIKgs9P060iWFIXMY/h81v554qVYdOiOYrWOIfUn+ddKS7ENkza3cSwOVnnxtJ+4PSqvhXUbhfDmnoLuRQIFwOKkuru1jsLgeWHPltg5PHBqnoD/8AEjsQqH/UJ39qqyFdm79svD/y9y/mKDcXLfevJv8Avqq5kZ0CiKNOOvOajWIbhmQk56CloGpNJNLux58rD3kNG6LqxLH3OayfEfiXw9pc/wBmv7yCG52hvKhjZiM9MkcD86wH8aaaV/cyR5zwXV24+lJySKSO2S4QDAG2g3CH+ImuBk8TRSAlbyUnP3Y4CPyJFNGp3MkZ8mPUZif7zbah1fIagegfaF7CqlpdRbZmZlH7987jjvXECLVbscwpEO/mSM1TRaLdqwJvkiB6+WmCPzo9pLoh8i7m94qurR7S0USQsGvIScMDwGzXP/G26tD4CuBC0PmGePGMcc1FrWnIn2JHvZ5TJdIpJOMDr/SsP4wafaw+D98Mk7ubuMHL54w3rU1JS5di6SXOjyC8llmsiflbGcEKMH8cVFqdyILBdGsb7Sr23MKMbgBI5QT8zJ8x3cHI96s+Snl7TGVJPTI5rMm0tGudy2at/tFhXLSqclzuxWGVdJ3NPT2RREJGGWYYOzJ/lViKNfM1RVzIWtkUbAc8k+1R2yKrqCY0AYZb0/WozdzWyaxcW8mySONNjoRweef1qYlYhKKtoZ09ncQYZLefaRg7kOQfyqDy5v8AnjN/3wajj8Y+Jo1AGsXGPQ4/wq4njLxLtH/E0mOfUD/CuzmkedZEBSVf+WcmP9w1pBiPC7ZBGbsdv9moB4x8Sf8AQSl/75X/AAq62ualcaCLuV1mnNyUJeMH5QoPSolJlKJjFjSxP++T61KfEF6OsVqfrAtB8QXX/PrZk/8AXAUXfYVjpfBDZM/P8A/nV3Wm3Q3SDvEBz9azfCdw2pLL5nlRFVB/dxhc1Y1ePbFNGszfdB3Acn2qJFx3GW6yLGI5OYyo+ckDofr/AJxSM1yHYHAh4IIYZxj61FGqbjHulYmMdz6/X/ODUnzA7QpIHADk5rjdj3Fd+QoniZ/Le6POepz+HWot4juiFWWRcD7qkg8f5/GgRTlipjiOc4KxkN9M0v7xJiGkcYA42gg/pTtFEt1JOxKJD5/lrE4G85BOB169KWWORWGyIkHPRCQP0pqlNzeaEJBypwevcdKrPJIkBZlW4QDucYGfpS5bjdRxZYmkmzky7PmA3eSPT6VGokEiNPcKXySpRDj+VQQzQs0hiUg8ZKkYU/l/nFS28vlx/NnBYjLIWHQccf55q7WI5nNkskUUj75Pm4GAQaiiMDOwkjeXY7bVLD5fb+lEskzRblNusbDkMAucH3NS79igbFXLcKkgzz+NC2FKzlddCOKXzDiHzBxyDwR/Sla4kkYwmJHOQP8AWEVEiy7CxnlRcH5A2D17/NUjy+YBtneJt/Jchgf/AB6iyvoTzytroM8qZcO8UaNkkAydv++vrVm38yJvMW4UhtowH6DHXOf85qu0ZlYPHcRsvIbcMjP50+3VIpG2bJHGAQGJ7ehob0HGNn5E10WchkuZWG4ncJTx+RqHHlx/vrifYRwFJbnPfJpHmkaZd0QXBIAGR+dLKZ5EKSQoq44wDz+lCutGJuMndbkX2dGnL75du7OGyBn2qOaNTwIfN+U/NL/Q4q2nmOQjDYqkcIOv5jpVPVluPM2xsPK2464IOf8AdNNPWwnG0eawzTpfL05GELuDcEYjBOP/AK1d9aR7gPSvPLBR/ZsatI6kXJAKDOTxx06V6TaQ3sfWGFvpL/8AWrpgjzqzdkMs4g91Mv8Ad/xNWprcbcVDZNOt1OUgRmP3gZMY5PtzVp2uSObVR9JM/wBK6Ki1OWL0PSZfiB4Wt122ukhs9GuH3E/hmtLR9Q0XXrJrqa6t7JQxUwrZ4c/T1HvWLp2g6TZACCzjUjvtya00RIwNqgD6VSi+pHMjVt4/DiMFttNnvH9ZWCLWktrHMm0WmhWMY9cO1cyXwPvYppfHqafIg5jel0/w1HIXubk3T/3YIQq1dtWskTbY6VZQr/fupQT+Wa5Te5HHFAUt1NHKHMdVcx6coze6laR9/LtIgT+dV4bvSfO2Wdgbph/FcybR9fSueCgdxTWkiT7zCiwXOse0S4QtdXWlWcXdYFDN+dVj/wAIzZ/dhmv5B3c4WuUudSggXLMqAd2OP061j3fiKNsi1fz/AHTgUm0h2Z22sTWs2k3kkdvpljGIJCNxyx+U/wCelRaddeFdI0Gya8v/ALXKLZD5cXY7R6f415Lr/iX/AEd4ZtTjtlcbWWMBmIPbHP61zKeIrySVbTS7K6vnH8ci8AfQcCpcx2PatV8eWDAxWOjxxLnAYqGY/wBK5HxB4+trGzkkuZ2VIxzGpG6uOPh/xbrDZu9RWwgPBjQc4P0/qa2NK+Huh23z3kbX0jcsZjlc/wC70/PNJ8z2A2tF1ez1rTor+z2yRyjILAEj2rQRR2hX8gKbY2NjYQiGzt4oIx0VFAA/AVYL/SrS01FcQZH8Kr9KeJcelRM2OuKjeQ44p2C5Za5ccA0w3DN/F+tU2c7u9MecDIGKdguRazMftOnZPH2oZ/75Nc58UrtZPD0cKzZJuVPXsAau63cgvbLuX/W5Gfoa5Dx9eQxaZA00sSfvs4PcYPbrissQn7N23LpO00zmHmVYwAzqp6Hr/Wmx7d26SUvx2Xbz/wB9Vk3OrWkhKrOMDk49TSJqMZjXZN93jBPSvOhGXLqeoqybudEnlmRWDEHd8xOSP/QqydTULZauqkEFUAx+FFtfrFiUzgp6Z5zWzoGkXurm4njszNayOBluAwGPz5rWKZnXlBrTdnnPlNgCniM4HWvZv+EPt8f8i+rfQf8A16jfwdaj73h5vwz/AI10e08ji5fM8fAbn/Gtcll8JxBWIJvG7/7Ir0VPCekbT52jSJx1y/8AjWNqOgx/afsMOl3YtFPmrtViMkY61DlfoUl5nnpD/wB4/nR+8x94iu6Phm3zj7DeA/7jf4VG3hi2PJtr0Af7J/wo5kFmQfD6eKJLkSSquFUfMcd6ualdCZb5kKlY/lUg9eAf61Cvh23QHZFef98n/Cq11b/YbO6hEc4jZckupHPHFDd9AtYui5YIGVsHAHHJqRrlZRh5WVs/eCjP8qrW3iPTv+EaXSxbH7aOkpgXn5s/e69Kpm5maQfLbgZ+/wAZxWE6PK1ZnqUsWpp3NOMqodNwlnPzAn1/Ko4IpVllZrVNx2nAbjoDx8v49arrMfN5a3xjluAaWW4hnTYpyOhyO479ajlaNHUjLrsWJBI52yxlBvGEcA5/SmJIEIjh8pSecKFH9ajLRIh2qAhOeg6/nTGaMcbtvPYmnboHMt+vcvebs3/vERsgnBH+f/1VXe6jj+UyyuCTwp6/jupiXADfN5ZPJwSef1pjvn5lkA743UKIpVE1ZMQ3VqWZJFukXg4Y5/k1aMDRSDKsrIp4y53fzrOW+mVvl8zGMZPSpGuFYPuLqCeCxPJpyi2Z0pxi273JrlmAz5DsAP4GJz+tIzOigQBO2QRu6/j/AJ5qsbpI12qkm84GeqkVDMiO26NJSxOWDybR+HFCgKdZNu2prWzTEFpJcHJP7v5Rjjtz70rTFmdd5IBHJB9OnT/PFU1k8uIRmDPHZgdv44pvmSTFljc54OQV4wO/H+cUKJftErWLMrW6fPI0eTnomfz4pIzZlmCYkJAyAw9vaoDtUMrlWYjksi4P6VW8yCFiIYYYmAwSFFPluTz8ursaSLAu8iBuCeNw/wDiarPMrjePNwAflKcD9Kjjut8W7zIyhzyHGR+FVpbzy0MeS5xwQOp/CjlY/awXUs6RdRw2UbuuA1wcYXOOnFekJdYGM15Lpd232OOMW77hKzAkcGurh1PUpFJFg4I7FwDW8FY86rPmSR1NrchLmVs/e/xNWHvRmuWub66ihgkitHkZ0BcBh8v1NVJtZvA21rCXPs4roqP3jmjsfRm7/IpTk+tO3RqMkgVWm1KziyPMDkDkLzWl0ZJFhV46U7aO/FY1xrjnasMIXfnDO2P0HNZN5ql00RkkuCgUncFGP1pOaRSidXLcW8KkySKMe9Z93rUEY/dqZDjIArin1mzWOMy3DSSE8FOfwJ6VnXOvXDDbptqhcPyhO5gPXFZuqiuU7WfWZ5F+UKg9SeKwtU8VQWceyW+MhOB5cBBbn1I/qax7bRNe1KYveTMsZzgOcdfYVrad4H02Eq07PMwHTOB/jRqx6GINfm1CRobGxYHs0oLE/hUyeHtc1CFVubtbRSOicY54+UcV3Flptrax+XbwrEvsKuJGo/hFPk7g2cdYeCdPiKvcYuXHdhgflXS2enxW0QSGONFHZVwK0FVR2FSAAemfpVJJElRIeOf0pzQqvc/gKtcf3j+VB29eT+FMCn9n5HJ+mKU24P0/CrJx05pDj246UAVjbx9dx+lAt4iOTUpb1/lSbsg9/wAKdwITDbrwFqKS3tmHK4z3qR927NQIslxK0MbkbRlnP3UpNjSMy80G2vpRGu7dnPHAHvmsye10eNns7FFeNcia4wCZGH8IP90Vc8QawLi1Om6TclLTpcXQP7yY91X0Hv8AlWPGkKxrHENqp8qqo6CsnPmLSKtzo1jI+7cd2eMHBH0xTV0uJRtMzsPVzuJ/OrhaNWCojZ7nP6UFk75yTjHqfSkhlVdNtlBXAx1ACDr+VXLKxSL7hZcnHBoXav8AeI+vc1dTyygXaQT8qj27mmAsfypsyx4zgsakEEeSArbd3Xt0phbL8BmG4DIHFSqT5ihVfkng0AVZbG1eP5l7e2etVDZWm/8AdOyHnBU+/pitV4YpBtdUJ574I/GhbcA8SydM4LZpAjJfS7VmEnnOg9CMDFO/sWCQbo9jE8HDEgfrV94YXZv9IuPwbH9KRIreEuYwQ7H5mZySfQ0DMt9EiztEi5AyQCQ2Pzps3h23lG2UsVbOSP5VtNzHuDFsnkHmkVYVjypOOnToaQGEPBeksPmyvO4YUVHN4K0sKHiuZFcDhXhBBP4CuiZSr7kZiKPOAwWUt7jpQI5BfCau53Rlhg9FGKePCkKjAhPsdoyK6wTbvuZB9qPMlH3lXPvTsgOQ/wCERXkrCp7cqKk/4RVejW67ehA4rq/ObjoDj8KcJSo3bh8w6A0rIDk08J2i586CXHUbCOKryeFrQtkW8w4712HnA4Zjin71I+8pp2QHGnwtp3lnEcu7oOOBTJPCdswAFuc5GMDIPpXbBE67wT6e1ORYyS3H1FFkBwyeEEYnfATxwAtTJ4Ws0iP+jySOOmUHA/OuyLRn5c4HYjgilXyepkyw9TRyoLnFzeGrNo/ktpEfHIK5DH+lUR4TIIYW4GCeOTXocUkGMrtYE9e+anIh2+ZkKucH60WQ7s85TwzMseGRfxXNSjwu8gxsBH+7XfkRNGG8xQv97PFNRYz8yyIy57DNPlQnJs4KPwbC5ybaMnIzwBVqLwiqoyIu0cnavrXbjaxG7yyOtHy5Hl7funJ6U7COMh8JjcWAVMnqT1qyPDSR4fGOOCCeo/nXVsy4Y7ASAD17U3ehGDwAce1FgONtdJiu7qeFhkQ4A/M/4VbPhmJidu3I7Efpmp9IGNZ1IbQ43jp25atje23jIbPUHkGqqLUiOxZmnZmXzpXY/ebJJ49hWbca1Z2sssM8hjdjhVPBx24qxOJWnY7dgjUO5HOQOv6VzXxD0srqdnqCBSsiFRuOBkDr+orixjqKDlB2sNLXQsaj4huViQ2iRogOCz8kD1qnfaRq2vRY+3SpGw4Yv8p/D86b4a0jUIZEUzRSoVDFgeTnqvPPFdpBCyoAD09aeGc5xvMtrlMrTfCtqllHb38xuipBJXKAkfQ5/Wt6x020tcG2t4ozjkheT+NPiVxjcc9hxVmIOfu5/LFdaiiLkyL0yw+lSbRjjpmmJC2f4vx5qVVkAzwOaoQqxt3OackXPJzSjfjOcU75/wC9QAvl4NOCgd6aGbnJFIWOPvfpQA44HrTDu7BuaQknqeKdjac7j/WmA3J2+lNPrmnkqORz9aiLc4J596AGu3zgDuPeoZ5RFEZJJMIOpAPAqZjHGud3Oe9QwWE2otM16Rb6Yq5Mm4gyAcnnsOuTUTlZaBYfZ27XhZkcrCmd0h4Fc54h1Rb5GsNPLxafkiSRAd05/wDiffv9Ksa/q66lEul6eGt9KiIVRHlTcY7ey/z71kmPyFKRIxY8knJwPaod5LUpKxCqpCwRTnjHB+7QcxkqkaeYR65x/wDXqeO0mKfu7aV/9k+vrUtrp9wsu5kCNnnKn5jRYoqRwz8jywrHoSeAPWlW3kUhnfeDwMDofWtRrC7eE74gGI+9jJA9KsWmn3DReZHC8uPutnH6UrgZMaNvIXA2njK96kijEczNIzEgcMF4rWXTJkuEiaKR3A3bMjkfjxV46dLFbljaxOrcuoYfL+Rp3A54PgJ8rYGT+NCPGxjZnK9Tk8c1spbTXLSYtRH0VSB7d+tNNhLE8aNGpLcMQOn9aAKEKq22Tcu3OMAc1JHbl23ADapwWP8AjVoae8UY/wBHbO/5QGxu/SrR0OU7gWJ385ySRTEZJhMZ+YhiOuPSpBGFG35eOmFyStXI9PuGZmVHmjBK9sZ/mKjjjeO7FtJ5MSquWLPzj8T7igCtJDkYQH2JOMioJFaMkqoIbpmr9xsgZYJJ7YbmwpecJtPYH61BPLpcUUnnX9pKwwWENwrleeoHU0guQFpCB02sP19DTdp5AbHrx3pUutNVX26rpzvu6eYP1yetPs77TZrcGa8iDE8p5LhgOeuAc/UdaYXIBGshO7B9QO31pDDIg/druGelTxXViXbBl2KcArBIcj67f6Uya8j85THFfbQQRttnZGHpyAc0BckWGRlORkHBwaesCKoOxG74wT/+umT3zuUWG31BVHzFRDwT9Cc/kaiu766aMLb2GoHJBdRCE3D67+KBE+2Js4A6/dA6/T1psscOzATp6Ckmu5d48rRNRDMOWbYR+OW/lUbXGpXEO19BmRx/dZB0+ppAI6RhV2fex3PT6+v0p6L/AKOpZ0Eh+6paobiS8mRQuk3KtgbwZUCjjp60tzbancxKsOkqrgDDtOvJ+oGf1pjJyycZ2ZzxnuaY4jxlnyQfQHJpWtdduIw39j2luy5Cn7SQ4/IdPxpH03xB5HlrBYZYD71xIwU/Q9aVxEcjbeVwVX270yeVM4UOSOeFzk0Xdh4gaNUmXTivRtiv/U4/PNU5bbxAsJQC3cADAWJiRjp1YUuYdiWG7m3+Xt+VV+7tpst3sIVjjg+tZl9P4ktufs5Zz91zDnb9cGsi9vPEiy/PM4DcMRGAfz//AF0pVLdAsdZ9tLMu0bnAxjOTmonurjeqNDMDggEEE/oa4qbWtZiY4umHU42qTn64/wA5oZ/EszNJE142/wCbAX27VHt/IDtfOvFwDHKOMDd1/wAKkVrl2HyHpg7jXAMvixnbY10WXqHmAIz+NRzr4ikheFy8MnOGNwpbb3A5p+1fYLHW6KtzNquoiP7wID898mtL7PqTIHERYHOfnzjHeuItJPFLW5t/tqMCA0kcku057YPepoNKmmObhlEzt/q/tJyo/vEjj279K0dTmexKVj064+zwktdyLDDjldxDOPTaefzrE8UahY6u0duYsQxn93kfNu9eO9ZlxBPqt0nkB3lK5dnJ2kDvk10WiaCkO2Wbc8nowxio5edF7FXQbO+gjQM6rHydmz5vzrpIIdpHXB61LBbEHoBjtVoQjHOK1hFRVkTKXM7jY4T9Kk2sq8DPHJp8e5RgrnB9ak3LuwEODVkjF7bRTuOhJpQ3JJXApAVOQaAE9u/vR0GDgGlzzjGPX1pp2sMBe1AAG744xSDONy/hSnp90kUDp8uSaAE25HXHfjtQSdvDc/yp+045ApflGNpA9sUAQkMR1/I1E8bfQY9asMSO+M9aZteWZY0YZbjJ6CmBTsrO6vtYjtURTaIC1w+7kf3VH1qbxNN9ol+yQ28U9pbEebGX2+Y4H3RwcgfStC/vP7M0z7HYFWu5AQh4JHYyN9O1YNjaJb26Rhi2Mnc7ck5yT/M1HK2xppCBrol5lsIPLdRsj83aV9Qfko+03nlIq20McSLjHnkkdPb/APXWhbSJBKrNbQTjv5q5H86ka4tpH3f2ZbDPPy5HNPlDmMt7jUIo2mVbMhsb8s3fjNRXtxfQ4C3GnMuV/wBZvLZ9ThsZra8zTx839n7SeTiQgD9KR5rDcNsN0Aeuxhx+dHKHMZcM+qQneLq0PmAfN5RYD6Amo5476e4AN3FC4+ZZIbMZz6H16/pW3t09m3GW5U+mFJprR2LHi9kU5GN0XX9aHFBcpJZ69OT5muXGzbgeXEiAj6GpYba+jgWP+1rhNuQACgH8qmxbbsLeEA+sRFORbZgB9uhY8/MVYD+VLlQXITazbWkbUrnziAGZZgM4+lQrYr5is97cFhnBa5c49cc8VbkiBI2TW7E9t5FMa2uDyJIWyOBvHNOyC4h0m1YZmvJHQ9jcuQT9M0+PTdMjG37VIwPYzu3H4mmLa3CkLuVgOCQ4IpVs7glQIQxx2xT5QuJPp+i+UFMIlGOhXP8AOqx0vRgmwWlvEOCD5C8/WpzbXSuPMglRV6ArTDGRy8UgOOhXtRyhcPsmkQsZFtU3YAOyJRkdhTFW1Vt6Wsa5xxtGP5UAKPmIIOenpTMbmOSRgcEnNHKK5N+5XCi3XbngZ/lS70IA8sEjvnpUA3ZGcH+VI3mKRtwc0+VBcmDxbi32c7sdnxUMjrIpZQ8ZyA2O1KrYwpZTx0xSOsZ6O2/JwRxRYLhG0a/KG3AHjcM80rurtvjVQQOCGqoZGBKEHeenoTVqK0up0DLG+0k84wB+dKwEQ2kEjIJ9Sf61Ik7oMI3I9T/jU5tETHn3CKw54Oc1BKbNBuQM7D9aQxskxkQbhvI55XOamjW8kx5ZZVB/jO0fmaZ/aEkQzbgRgcfdzVW6uLiYAu7nJ9On4UAaQzHn7VqcMYBx8pLEfhStqNrCRtkmuG/hyQoNYuVzhlAHrjn8aR9pPVTx0/GgDQudaLHcluie55OapTapMx4Zg3cDpUYiD/3CPf1pPJUnaV2juMce9FguVp7u5cn5ic9aoyvOWzwe3K1qtCCNm4+gBFBtkwDjnpnPWiyHc5q98qVcTQo4PXC9/wAKzV0dLeBPsbS2q53KSN3/ANfmuwlsUYenPp+lQnT1+5tBGM9aznSjLRjucfPe61DMQ0cUsRHzOABIRn7oYc4px1RI4CiwTvPJlVS5zKqH8eR+FdPLppYBXQFevHrVR9IXc0nllmIwSRn+dT7KS2Y7kUWoLcxwqZ7M4wJFimIZSBzhZMZqlNb26ZZZLx3Of3acZJ7fP/jRdaKsjHczADJChBjPrzz+tV7e11CzTclyX29Ukfhs9ODwMfU0m5x3Qmes29iqgAE4GAFzVhYVDccnuc1Kc7ByeeppD29cdq6LEAMKM9TTgRwefambuMgfNnmgP83JNFgHHp60Bt3bgdKQsuRz17UHtjp9aAE3EjIbqOlCMcZzzSHrnoaUDLdiMdaAAruHr+NAHdsc9KBxgsw20qud2AFAwfxoAUZ5yD9KYGwcgZpnnDpuBx1pep4PegBTJn5c4wPWkbjChuT1FMkkXv8ApzTnm/dsy+meRQBFLceWhJz/AJ7VcsUhsbN7y8ePft3yENu2L2Uf561Ho0XnMt3KmMk+WCO/riqGrTi8u1WGJVigchnH/LVu34D+dAMQM9zdSXZVUeXkAY+VQOB/nvTycgqQc55I6fhSfMQNqhSTwR0H503Zn5S2Rjkk9ePaqQhobaRhuOwJzTkwF4OPVqaicM3ORwR6j1pGI2hCBgckntn/APVTESfPu3bic8jI4pS5bJzkg8ZqKQlmADDBHy+wpw4cnbkUAPdl9QoHOaYSOOu32HQ08zZXYVUc8cdvrTFjZs7yc9z9e1JjI+N24dacRkZ/hJ6Z4xUiKVUnLFV68dKQruwwwce3X29qQxGfhV28Lzg0jZbazEZ547fSnCNtwGB9fX6U5ocFlyCCR0Pf0/SgBhbLH5Tge2Pzpys2SynjocZzSCNSP3YXceB6ZpSrKVAxwMAZ5J9qLgMEkqkBWbGeOT/KgTTbhmRwo6ndkCpnJkBGfm9h2oWwum/1cTlT3I4x+P1p3Ahe6uWkOZWUAevNL9vn6LKG+ijira6VIAGuLpIOf4mzx/k1IkGi2yHzHluHx8vljANTcCpFqE5jwPLI6HKjrVm2N7dkmOwilB/iMIAHFTm/s48raabGD93c3JP5VTlvryQkfaAgVcAIdo6+ooA0WsGQKb5LGAHlgOtV5ZNFjkOYzORg4RmVce3PFZjCR3/etuyPxz+NGFVwcDqeSeBQBoyXmjGLyo9Pmi5+8rDK/wBf1ql9qRwwup7l4wuEYDp9R/WoA55BXg/xnpSrhhhTwMdTRYVxzrYysNl1KOuAY+gp3k2qnct0QSveM8moHt5AQ8O0gE7lJyMe3pTEw27axBUZx0x+dIZYEMbMCs8b7jyDnNH2ONlG2eEduSQc/wBagR/kLgkv/D7fhTyvTgj8KAA2TZPzw8nJPmj+VRnT5jnasbDPTeKfKrA/d+Ug5APWkfdwM/XI6UAOOnXH3hHzjIAIPNA0+4UFvLkz3GM4pqhs5YlgDzxzT9sinMTNuI9enJoAabG4V1zCx5J+6aalpOGyUYAdMpyKl8+5jXAlf1Azg05dQuliVlml3D3PFMCu0O1to+ZlHKnnFDRmRNxHXr9e1Whqt2OWbeM91H5U/wDtWTywHhgZc5w0eKBme0a7wCquw6bevTnimLCWQpyScn3xWg2pIV3LZ2pX+IbCPr3pj3ML4ZrWPdyAyMRigDO8pArKwAb3FQTWcLAfLuBJzzxWn5trKPuMGPfcB+FIFtHIURyI3vg/rQI6E7dwUYzn9KGwWA3DFKcLgNkEd8U37z425B6DHJ9aYIa4BHHXPFG3a3ULx1wKkHTk7V7ioyrbgwLKMce9IBFTn7o3dsikeLaBwo9qdKwRsuQMjOaijlRlCrkgE5OOtAAIVC5X5ST3qRFAY/Mdx6Yp24YAyTn+HrTXIyAq4OeOKAGkAqOnXOcYpnXPGOOnQ1J84+Yoyoeh6ikPILeWSSe/0osBCYfnJwVOc8c0/YqoT0PAyByTTwshG5UVf7uTmhfO2ncqKeckHpRYCIKcncFwMDOeQPSoI41vZhbwiUon+uK54HpkdCafPG80q2sWDJJ6LgL7k+1aSpa6RpTtt3Io5wPmlf0+posFytq90scYtYBtdlAO0EbE9uKzABHEI+wOAAM4FOBaVnmfKu/VR0HsDUvzbQrqfmHr0FUiWRuGwzbRg8tnqPyoKPkMsYCsf7pzUkkYV/MDISeT/T8abJ931z0BOM/rQA1UOFYjbyR9KUR/Plgp7U6QsyYx97GGB70q7lAIyT6kZ+lMQzZwRtAPTlu5rO1e7lsUVY4i6t/FgkD3rTJYRcffP8PWhgm3aI8E9QQD/n8qTKi9TmH1i64InPXoABirem+IJo2EcypKCeww1ax0q2nk+axV/T5M/WrdnojRljHYJABgZKgcVHKzd1INbDmK3CLtZ4y3O3HP0NMKLgYLLjg7eMmrq6dHG++6ulRSMfJjNWFl0uFsx2z3BHeQ9aowMqCMu+FViwOAEGc96sx6ZfMOLcrnqXwoAq22rXJjaO2jigBHCqBn86ozXN1J8skskh4/iwP/AK9AF6PSrWNSbq+SNRyAnUH6mnGXw9bZ2wS3Dju54rJwcsu75hgg5PNNmUPuCsCB+Jx70WHc0Z9WQ7hZ2NvCCMYxk4rOmvLpyN8jgdPlPSmxoWOMYXBx7/8A66XyvmJCnpkUWFcjVd43MSD1yxz/ACpV27uc8dOPapVjG3bkBvr29KQx8H5QNw7GgLka9cKuCeB6U1iMMo2Fc5GeufrUyRqGyeG7d6Uwq2S34bfWgCGJQA21g2eR9aifdnYobb6kcZq75IRSBnJ6fT/Ipjx7V+UEZ5oAoiRw5jUBmQD5S2DUcDqbhvmk3d8cD8a0PJcsx554P09qPIKlTyfl5+vvTAbgAlgDye5/pTLiFJGV+Aw6MP61PtIAYqOTznvRIjAD+H2osBTK7CVkQhiOSeQacNoCn5umOO1W9gbKMd3vjvVd4zGSW3OmAc5wfxqWgTGAdUPI3dgKYquDkHp1JPTipMbWb+IHBBHQUu0uVYMTnt3/ACxRYY0qcfMwI54Hr2ox+7C4OACM9+KftKjcy4GTyT2pEPDO2AAeh55pARkbc5cZNNKrks/zZHPPSrClW6rz64zmlEfIw20D26UwKrRlfmDDrwTSupYFtoJ6DJ7VYPlrgyHJ6/KO9PwrnaMABc4PWmBVdMqN23Hf25oWNcnHcjjPX6etWVjk3ZPJOeB0pm3cfkBVuCO+OaVgKxh+VSQxUHrjoKcYgGxgtxzn1q22WG1uMDjrTGUk4bluAo5osJm0sZ+Xk+hBJORQVjXEZzuPuefxqTAVWbacY5JNNKsx4+X2P0psZEY1Ubip+n/66AuzruJwMd+KnCgKMk4zjPrimyFmUD09fzpAV5IlOdyI6/dwTyP1oSNUx8oUDrg4qyYxjqdxIzjvzRHHyAcBQeMd8f1ouAxe+1ePX2pjbv4VHI61IuGQsVIGcFj61HJtyx3suB1A5ouAx2KrsYk46YPAp+ckZOOnuTTFVvNBL5PoO496f8n3W79DjuKQDBu27vl/AVXvrvyUOVD54AU857cVZldEXcu3PAHXrjNM0O3ke9e+uNnl5IhAyeB1Y+/p6VQEFtqmn6TGzapJKjvyzGJioHYbgMVmy61BrV6Z4ZA1nbsViAbl26b/AOgz71d8WXiagP7Etbgpv+a4YAgqnTA9z/Ks610ixtPLjtII43AZtwBH16UriLqtAAFEsOCf+eg4/Wpi8AYossZ44UPziqYU+W+7YkfDHA4x9Pwp4jldypwwCg9cYH8qdwLEPlzYSNDOSvRRnH/1qsxWVyxXMDYGMEgjv71nJJeWc6TQNiQYHGMH8KuXF7quoKqyXuwE8oiAfr/iadxFj+z2jAaa4gRO29un14qRrKxVVM2oQkkceWwOaxpbR9uJCX+bncxPJ7/WlgtDGdzDg9gcfy7Urgbcf9ixru3PJjjlgAfyqRNS0+EO0VjH/wADYcGsEwwqN0jkKSMdefQEU+QxeW2AQfcDkA5B470XGbb63NJlYWiVducqRnHrVV5pJ8brgtjqS3BqoQqwB8Bf4XJGTyaY+0SiEY3c7QB1z0zRcCUsA4zMM57nqKWPyjj98m3pg4yfxqokIEzRsoUxglto5HOOPxpot2UBY22gnG4Mcr9KLisaOIBhtyf3chuntUfy8w+aCynPJwc/41TjXdEzbjtwSwJ64P8AjTgu4FhlQD0ouMstJGspDsAR1Oep/rSx+WCASzHOeBiqmN4fD4Kn5OScD+nFSJEo3cMFX+In5h9MUXHYk+0KrbjtU9hnnH4UNcLvbaqsq9MHjPqKhSFtpmGCo5wf1pP3nO/Ydq575x6/XpQIk835eFUMx5HfHak86TyjtQH14zioomhM6NNI4Vhg7RSSsqFo4nZgRgseMDPH9OlAFlLjKklQTjpnnJ9qVJmKcKoOePeogzHcIm3D7xyf0/8A1U1ZFaEnaAvAdvSkMm81gW3BAwPQsTTFuJhIXRYiMgFeQcHr9aJf7y7iHHXp+lIFj8s7f3gXqOmMjmgAMsi738rC9c7uKkMjspKgIDyPcelIyKuAw2qPTnHpSNIu0O25VJ28e3GOKYWAPLtwyLnIxlsZz3/+vTFmkELnYN+eB3PbvUkhMLFWYZbrx2PamW0XnBtyggZy3TOPUZpEikuBtxlnPyHbx+NJlnYYySDyR3FJD5skSswTb0xjPH+eKfjna7kDBOOy57j060DKe2WOfeoAiIOVxyD25qyq5kAYoeMg4Hy0h2jB2g8HOO/NJG0jbmVj5YHIB78UwJNibdyg7VIJ46mgbWDbN2APmJHPNKuXZXGduDkA4BoUvHtO5l3dBuyD/kUAOijwCpwzD7vHOe1LzjCDn+Lgn60RktKOPmIwMHoadCzZO4Anj5jQAwYPfORyMYo8tfMx8obHP0/xpVdZCuDheQPr3ojbaJGdQvOMk5x9fagBfLRm4K4HSkVNoDEiMdyvf0p0WJG2FgTjPAIxTmkyw3c4OMHp+NAEUrLlTGrZJOSe596VsFDvjwQc/Nxx/WnPGfMk4HI4x27U0ZEamXLIOmO1MD//2Q=="/>
          <p:cNvSpPr>
            <a:spLocks noChangeAspect="1" noChangeArrowheads="1"/>
          </p:cNvSpPr>
          <p:nvPr/>
        </p:nvSpPr>
        <p:spPr bwMode="auto">
          <a:xfrm>
            <a:off x="82232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5" name="AutoShape 12" descr="data:image/jpg;base64,%20/9j/4AAQSkZJRgABAQEAYABgAAD/2wBDAAUDBAQEAwUEBAQFBQUGBwwIBwcHBw8LCwkMEQ8SEhEPERETFhwXExQaFRERGCEYGh0dHx8fExciJCIeJBweHx7/2wBDAQUFBQcGBw4ICA4eFBEUHh4eHh4eHh4eHh4eHh4eHh4eHh4eHh4eHh4eHh4eHh4eHh4eHh4eHh4eHh4eHh4eHh7/wAARCAFPAc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u2nvRtrSkt1PSq725zxXWqqZhYqYpasNCwHQ0zy6rnQiPZmnLGx6VOkfFPHy9qhzAijhJ6057ckcCp42HtUwcYqHNoZmNbsBnFMAK1rnawqncxqWG0VUal9xNEEY5yDUwYrTorc4qRrcgUnJARmU96Z5uetRyBgelNAJppICcNUiGoIgf4qsIpNRICeNqlBBquin3pdzK3tWbRUZWJZThTiqyLnkmpzIuKYSpX5aaCTuwxSMTmo3ZqYHb3qrEFxDxzTiuagib1qwDxUM1g7jWQEVH5IXpU24UZFK7G4pkY4FL+NDHFNDA9KZGxIvWnUxKfUmsdgooooGFFFFABRRRQAUUUUAFFFFABRRRQAUUUUAFFFFABRRRQAUUUUAFMmkEUZdgxAHQDJp9FADVfcSNrAYHJ71HLcRxzJCd5d+gVCQB6kjgfjTpIy0iNvZQpJKjo3Heq955se+SENKzLxHkfpkigDnvGus6fFGmn3FwIkusxPMZPLEAyCCW468AAcnPHevln43/DHVLa/vL/S7qbU5Z75lhjRQskbugldmbADKB/ESMc+teyfE3xL4bW6PhnULy+eK7ui95IjFniEa5KQgAtv5BOOBg5IOK4XRPFlhf+FNfuRqWo6zHp0skrBpdzi3kgCqJSv3tu0IQCD1z0NU6aaGmfS8c7YxmrEUy/xVlLJThLzXS6aOdGrLJEB/hVGWZc/LUe/dTDGaI00gZMlzg1YZlaLeKoLGc1PEj/dHQ0SihCmTFBn44NLLayDoCRVdo2XqKaUWBZS496lSQGqSRuTwKmCSL1FTKKA0I2XtTzzWcrletTCb3rJwZSY+aI5zUIU56U55zt96i8/5uapRZJcijHcVMFHYVUiueKsRSb+lZyTLi0SYqKbO3ipqjlBA4qVuVJaFTnOKmjj4NRKV3c1OJF9a0ZkHlgimPFjpU4rK8Wa7ZeHNEl1S+3eUhC/Kpbk9M45xU3ZXLcufdPNSBwRXG6Z8RvDV+yJ9stxI/RRKAxPsrYJrp7W+srxM2twkhHVQfmH4dae5Nmi8mKdUEbGpeccVLRSYMuR1qPa2TU60uKLlclyGMnNTCjaKUVLKjGwUUUUFBRRRQAUUUUAFFFFABRRRQAUUUUAFFFFABRRRQAUUUUAFFFFABRRRQAVS1yCe40m6htZPKnaJgj7AxBx6HirtFAH51/FfxDqs/jG8vLG6vLN7PKboQYmXChCCu8hRjcNw5bPPt2mm/D3VYfhdqXjjTdVsItKuol82xtFZTOgKK2GcfL8xbA9zjivp3x38KfD3iq6huJ4YrdoJDMoihVfMk2kKztjLBSdwBOMk15jqFn4XvrzSPhLHqj2t8sWb9rSIJ5rRqQI2GPvEkEkHrkmnC9tdxu17nt5T0pvSrKbcc1E+3dXccwRtg1MrHtUAWnqCDQBKGFSwTbWFQcGk79aTimBq+chXI61HJtccrVRG296lSbnmsOS2w27ksQCHpUrldvSqzzKT1phmIGM0uRsQ5vmyNtR4OcYqRJAevNWFEbD3qm2gKTK3vULZzWsyqR0FVpotw4UU41AaKsZq5bkhhVXaVPQ1NBv6056oEaIpG6VWEzBwO1TBs1z2sa8yZBJCS3GaaUZOtXBSkA9afOT7Mpq7Co9QsrXVNPmsb6FZreZCrow7H+vvVt4hg4qJQVanoyLOJ53ffBPwbeThpVvPJByYxLjnsQ3UVoaB4UsdA8eQx2F7qbQfYJJfJnuTKgbeFz83PRj3rulPHNYed3xDVf7ukk/nMP8ACpNVqbLLtBoRqmYAisjxNrNroWnvdTsg2gsdx4CjqTRcn2bua60teJD9pbwCqjda62zZIcpacDHUjnmph+0l8PPPEfl60Fycv9iOOBn1zUmqiz2eivGov2kfh29wYyusooBPmGyODxnHBzU1r+0V8OpncM+rxBejPYthuM8YoHZnr9FeUw/tAfDmRC32zUUOQArWT5YEZyPanQ/H74cSQCU39+hJxsaxk3e3agLM9UorzMfHX4a+Qsn9tTAsAQn2STdz07VYPxr+GoZV/wCEiQ7iBxBIQMnHPy8c0BY9Eorz4/Gj4aiZYv8AhJ4Mt0byn29cdcY60R/Gj4ZyXBgXxRb7gCSTG4Xj3xigR6DRXCRfGD4byGQL4qsx5YJYsGA46445qS2+LXw6uI3dPFVioQ4O/cp/AEc0AdvRXJw/ErwHND5yeKtM2ZPJmx0+tSS/ELwPHCs0nijS1RgSCZx268daAOoornf+E68G7Y2PifSQJMbM3S85/Gnt428ILcLbt4m0gSsdoT7WmSfzoA36KxYvFnheWXyo/EOls+M4F0nT86lj8S+HZGZU13TCV5b/AEpOP1oA1aKy4vEXh+RWaPXNNZVOGIuk4P51KutaO0YkXVrAp/eFwmPzzQBfoqsuoWDRrIt7bFGGVYSrgj2OakNxbjGZ4hnplxzQBLRTfMj3bd659M80u5c7cjPpQAtFGRnGeaKACo7qZLe3eeQOVQZIRC7fgByakoPSgDGXU01IqdKuh8sgTcyHY/y5IBxyQPyPFeL+M/AtrZfGDRNZs7q/3ajqgk1FYofJ2loXIxOMYBwCUz1GcV73Z20NpbpbwRhI4x8gA6Vl+LtCtdf0ttP1BWa1Zgx2MUdGHR1I/iBxii9tUNdmV1cg0NzzSQrk81OyKBXecxEu6nfMO1N3gUGUEUAKWJpPmJpAacGpgPQcdakqIEVIBmkwEkyelIqtipBGTTGyDikA9VPrUiF89cVAGIPNPVsmk0BYHme5pysV60kLcVP5auKxk7DSEDRsOcGnLjOF4FILdc9aeqbe+azbQ+ViGIHmmlWFS5pjuM4oVwaQiswqQNn61GvNIzbe3NFrgpNEpNMlXIyOtMEvrUqncKLNBe5BGH96yYlP/CwpW9NJQf8AkZq3xWJB83jy6/2NNiX85HNJsuMbGpqV5DYWj3Ex4XoB1Y+gr5V/aR+Ic11M3h2xmb7RMR55TkKOcJ9ODn8a9F/aQ1660jUbLyNXurPbatIkMWMSvk4HQ9duO1fHmoX01zqV5f3Ud59oc5BaJieevPr2A/WoubRj1LHl7Aq8MGOAQcEqpyxx6GmbzjG1xlGYncD1PH9KrT3UAlm8uO5KiMBN0Dfd79uv+NPm1CBnlVY7kIUXbiFgcD+E8df/AK9I1uWo5V3tlmQ55OAeMUQThoVXeOQCSQOMHtVUXMcj7vsl44bDj9wx2/7JwKjN1brKmLS6TLHO+Fvl56HimBqI/wAiuhB5JwCc7e361LG0ilcjj7p+bPzHrWMl5biRMwzqucEGFhj68cU6DUYPMClbkqW2n902R6E8dKQtTaDKrJuL7GchSG6EdvrUi7dwUvL5rDCMcEMO4+tZUGsWqtJHJFN5buA2ImyGHR+R0+tPOsWvmPHO8hj3AApGwIP99Tjp65496ZLuaJZ3HyqM8kpjqvqKWKXoyvGCPvA/eU/X09DVB9YsMlJbhpNjDbIisGU+qjHT1HI96cuq6XG7LNdL+7IxLGCDk+2Ofccj3oJNcqyAbW+QkAsB0PbI9f59s1OozhfMCq3HyklSO/PXH6j6VhtrWkRzSJJdA7QMyR5PB7YwQw9uQPXpUn9uaerzRjUIwuAxbOVA7ZHf6DOKQGxubfxKfnG5SzD5h3IP3T/L6GrcTp91sIwQMMr27Hnn6HP51irrGmo2G1C33bA5/eArjsx//XuFTLrVjhF+224bmUEOpG3+8OQR9Tg/WgdjWCxlgvIOeU8s8HsPrzn+WKYExwfJJBIO7rn0+vt19u9Z66laBI1+3wbZFJjxKHDL3IwQVHPJO0fWkN1YyIm2+RvMUhMOHEgHZOh2/kv1pgaBkXlo4kO4HgY59frx1Ocep7VIkjqFMMKBMbmJwMDGA33eh6Z69lA61nW1xZrtZrxdrHaCrqwlI7L03YPU42D0py6lArArdITvPKuHy/oh/jfHViML2oKLizupEZtcncF+XAIb0/3sdug6nJqaO6jARUuCm0nbkbkwOp4J+RfUjk1mLPCULGeMxg+WSjBsE9Y0P8Tn+JqtCa1jeSRo4pEj2iUIdyqR9yBD39SaYaFsXBaEsrJ5KIH2g7vlBwoPHDM3P0qXMjXEcclw/mCRIzls/MPnYg549KrJOqSG5uI4gIczTspHzSnhIwR2HFO86KHzDLcxNJZ27M+ed08n9O1AaFh9R1JovtIvJ5CYXcN5rkqN+AeD7VJ/al3FdPJDezwv5zRBg7Z5XKjPNVZVsreK7hZQWtrKOHK8fM3U8cU6+laOTUHhkw8C27huoHvQLQtw+ItRWQzRapMgdA7slwVyp4YfgeetWk1zXVVrddTvP9YFkQXrYZgOBnP8Q6e9ZN7MkM915kUL+TKsvyoVZo3HzdOSOvSmXEMMIlVhOnlMpZUUnfA3RhgAkr9T0oFY2BrmvLF5aanfmM/N8tw+Mg8kgN1HAYfjSSa/rTwCAaxq4iHY3cvHf+9+vAIrGlSSAupkZ2jfL4XBdT0lXoD79c1KLeTEgns0CrHtba4CBT/EoJwVPdcd6LsLGofG3iYQRR23iK/KnKx/6TIw49CG5/mPemax8Q/HDQpcQeK9S8yACQg3LjIOPf8Az61zpgtY0Vkf7NDld8bbtkeM4YAgEAkjqOMViXbRjUkV5IJ1YsWI5CAnoD2Bz39aiUpW0E1offKsw6VIGJHNQopBwalUkV6JyAQDUTcVKWz2ppANFwG4J6Up3DsaniRcU5l/KmBWG7salQuO9SbVoBwaYDhIcc0b1NOUoetS+VGy/KRUNpAQfLnrT41BPPNKbdu3NCxyIeRSbQFmOHjK1MAUXcTgDrTYHAHNQ65dNaaRc3EeN6oduRkZrnk2XFIsJcIyhgcgjII7ipBIpHWqWj+dJpUH2hUWZU2tsOVyOMj8qsEEUrJjcmibKmoZV7jigLu6UOGxxmhKxLdxYuRzT9qnqKhjD7u9WKGOKEMaHqooWMKeM0eYAcGnBhU6l+6GKwbD/ke9VP8AdsbYfm0n+Fb+RXNQ3trZ+L9cuLueOCKO1tQXdsD/AJan+tBR85ftxy20mr2kLa3Hpt3BYpcQIxwZ/mlBUevUfpXynb6zqTNiXVYl/wBplzX1z+0xY6N8SNbsfs4kUaZAyLMybfM3tnjvj5e9eIan8IlVIjbzElpAD9MGsHVimaxg7Hn7ajqDAbNcsTg5wDtz9c0j6lqxPGqaaTj/AJ6gV33/AApqRhxKfypjfBq5A4l/Sj20B8sjhl1TXEHy6pZD/cuB/jQ2qa7gN9us3/7a5P8AOuyb4N3vaQflUbfBzUMcOPyo9rAOWRyceteIgcLNa5/3/wD69OOva+uNzWbHpnP/ANeukf4P6oB94flUL/CLVVPFHtoD5ZGEuv64W2iOzJ/3j/jSf2/rUKqslvayMAPmLHJ/WtpvhLqwHb8qif4Vaug5B/Cj2sO4WkZ0XifWycJZWmRj/PWlk8Ta8CFks7YnJrMi8M3HzKyDKuyknPYkf0pzeGj54jU/Nk84ODj3xVcyK9nKxoJ4q1oHizh/BqZJ4m1Rz+8sYs+z1UbwvIoJzngfxVC3h2RX2hnPJHytk/lijnQ3SmjUh8VajDj/AIlkRHu1WJvGF/JEFk0G12juBWOPDdxgYFwcjI+Vv8KRfDt4zlF83qQeWFHMhezZdbxG5zv0WL1PA/wpD4gjI58PQD3Cj/CqQ8O3Ri375cAckkimf8I/ebd26QLnGQxNHMg9nIt/23EGH/EkRf8AgC/4U9detAMNoKHnghFH9KoDQbwruMkgHrk019Guk/5bODx/FT5kDpytcvtr9p5i7dDjEfU5TnPqKl/4SDTSu1tE75yFHX1+vvWZ/Y2oZIFw+Rn5cjI/WmnSNRDEecx4yfmFHMhKEuxfOvWJkZTpR8pjubk5LevB/WpF13TD5gbT5sNgufMbJPb+Lmsw6ZqCc+e2OejDmopNP1BcHz+vTnmi6DkaNs6/pLiTzbe7/egeZ+8f58dM/NzT5PEOksG+S/DSAJIfOflffmsMafqWR+8c+2KDZaoGK9fooNFxcrOgTxFp43f6ZqC702NiVxlfQ0h8R2a8rqOo/cEZAlYfL6Vz5sdTHVR+KVDLDfxqSyY/7Z0XQ+VnW22p2oszqAvNU+yxkW5kEpxkgnae56H1pqeI9NiCtHqOoho1Kr+/PKnsfl5/GubM2qQaF9lVV+zyyee3y55AI/qarwQalM4VY4gSM5ZQBjGaZB11vr1u4CLrNzhQQoeYk4PVeV5HtStqFmtsYrWcpgD7rHaVPPJ98CuO8vUFPEMZ9woq/pjToWa4ihIxtEW0/Mx78GocepE2fp9vFKW4qJV70pYjtXo3OUdk09c/Wq/mGnKzNTAtjG33pM9uRVcF808l8cEU7gSAc8HNIDzzmo1lOenNTK7N2H5UXABg1KinHBqIg9xU0LDFJgTRsw65qXeCaizkYxScg9TWbQycY7cVh+P55bXwjqE8cbyFIi2EUsfyFbKOR1xWV431AWPhueYsFT7rtjOFIOaiSsNF/QrlJNLgkTJVlyMjB61o8MPasnw3IJ9CtZtynMYwR0YdjV7eynApct9gbJQrKTigM1Kjk9uaCxB6VIhRu9KUtjqKQSLil3A9DSKuN3q9OXHakwq9q5P4xa/feFvhlrfiDSmjW8soVeIyJuXJdRyO/BNAJXZn+MPiTY6XLPZaZGLq6iJWSR/lijI659cf5NeMaz4uvdY1eWazifVdRkxucLiNQOnHAAHrx9TWLe+f4g0G21LUJna4vXW4kMZ2rvcbjgD3PfNd9punWWn24gs4UhjBzgdz6k9Sfc1nTg6reuhrOSppdzkhb36wzTahIJLtpFD7TlVwOFHsM/8A66yvEus2mj2sU12WVWk2gKMmusf999qPXFw6/kSK8k+PRurXTLK4tYfO2z4ZOe4x29/51xuK9o4nVGXuXOmi+Ifh3Yvz3Q45/cmpR8RPDv8Az1uPxgNfPMerayTgaNIcegNSnWNUUfPo0w9eDW/sUZ859DxfEDw6zD/SJBn1hNTjx14Zwc34B9DE1fNp8SXCnnTJc+mcU0+KJ+S2ly4HU7qPYIOc+km8c+Gj/wAv6/jG3+FB8a+F2x/xMYx9Y2/wr5sPi1f4rFv+/gpB4uU/8w+X8JB/hS9gg9ofSv8AwmHhk/8AMUt/xVv8Kcvi7wswKtqltj/db/CvmxfFYx/yDZv++/8A61J/wl0a5zYTD/gY/wAKPYIOc7Sfy5ri78uCdlaeRkaNeGBdiD09MULaF0YiJh975XiXj3Hy1BojSXOlJclxb+acqrdcZ7nFaBaGb5XaJ25A25IX9KwcmnZHsRhFxTfZEBsyqn5Aw2d4wMdP9mmfY442MgjUMSSr7ADnHsv+c1YW3DucyIwC4GcjH6VNIuCuJCpGfnVAc8Djp/nNSpa7luPu7FURKEAdjGxX0zu5+n+cVI1irIsZZgeP4M0hTESjcVO0/NtHzcn8v/rUqkn5YYY3Ac/LvIPvTfkyIu/xL8CMQQ7Np3uoUnhQMDqahMMLHcJCACMZUAfzq1HdEBY2hVnK8AMcjn61MocyM8KnzDICZC/AHfjdRfuxO7SsjO8mFgJGCK5zyScH9aTy1yQsQ7A/N/8AZVYZpt+3DAZKlxcrjt2z1qUf6slZuDgHcc/j1obaGlFvYo+W24gnCgE/6zp9fmptxah4mLnd8oxtk/nzVszWTvthuo9xYjaPvfzpbpkRCJd7rgY7Amjmdw5INO9rFH7NH5bSMQuCxxng8duf88VFF5DIGMUpBXGW4HXt/n1rSkjA2bIX6k7Q3yH/ABqYLugAeAjA+75QIHPbir5u5l7N/ZM/yVV1LRnBfruG/H5Uk1pHtZobdc7eoQMf5VckWTcD5O5d3DNEAf8A0GnNbI0TYt4U+X7yRnn6/LTVyZ2Wxmvbu8ir9hViu7P7o4X6HbVS/sw8Mh8sMRGcgjAH/jtbqWygMrLHGASdqA4HHuKpXgiNtIu5nAU9EGQM+mKObXQFTfKuY51LMTeH42cAExsvHJznp0quuiauFA85xx/cWtuxSP8AsVC2Rw2G2n1/SuhUSMo2ooGK3g27nBXVkjhG0XVlUs0z4Ayf3a0X0bRkxwRsqsi/K2CysByc+/px1ruyJMH92CPSuQ1K4aW5HmFotpZtq4IUdjkf/qpS3OV7H6OKSR6U9du3k/pVWKTPU08yYPevRMSzsUjIxULZ3fLSiQbc803zBnqc0wH84+YYpOT0NGfM6GlWPA5ouAAAHJOTT0bnGM0qoByeRRhQeKLjsTiMMvcGmiHacqTRE2Gz0/Gpy273ouFhqsympt6sBuWmIjt93H507awyDjNS7MBjkA8dK5z4iFJPDctv5m1mIJx6AjJrpD/tJXM/ECCxk0ctcYVlBMTFsbXJAH86Uthrc2PDltcQaHaJJN5pMYYHGMAjOK0F80HOzIrN8LKW8Oae3mH/AI90A/BRWpGrAj95iknoJ7kscrfxLT/MVuxpV3eoNLz6Vk7DuxoVM5pQBRn2NBK0ALWZ4v0iw17wvqei6pCJbK8tXimX2I6j0I6g+orRDCqutSeXo17J3W3kI/BTSsNM+WdM0oadplhp0khaW1EcDEMcMy7VPH1FdqZGrnPEMkdvqtw8jbUjvXZj2AWUfpV5Nd09l+WWJvpMpqcNUjFPmZdeEpNcqKsNtve9bzplzcyHCtgda4L4r26q2jqxaUG9jJWQ7h95fb3r0S2kDpOy8B5SfzArz74xP5a6U/lyS7bjdsjUszYKnAAIJ6Vyb1LnUrqFijFBG9/OPJUKFUDY0gHf0jNW49PiY8K4+rS//GK4+/8AESxrM0el6jC7FcebayKOnqZKor4uaP79jN9Akg/9nrrckjBRbPS/7Em/dmK4AG8H5ZZs/wDoisbxL4dEVveTPqF3sMDu8Imk8s4X0KDrjn1zXEXHi7eY9kFzEQ3+2e3uTVC/14TwTDfKWdCAHB64+lZ+0L5C9oUOl3VndSXlhYlkG1fMjUnpnjcRV67/AOEYMYWPT9NjOOSsURH/AKHXIW11thlWRiuQMYIHb/dNSxT2wRc3m31+7/8AEVPOy1TXc0BpWm3t6IbSOxUYyfkjX9fNqlrfh+3tYJJ1hsjsmAIWWM+nYSk/pVq01bTbUMROGbHULyfyAqrc61b3ELxR3ExdpVIGGxjj1NQ5yb0K5IpGzolpENMikkLuTkrGWG3qfarK8BVihRQDnAbj9FqvozbNIt/NhRsk7VK9cnrnHvVloJmK4hTocjzAo+v9awbV9Wesk7LlXYlCs42tGhJHIwSB9KilWVFAe3hY5O1uhxU0LttWM3QGAMgSZ2/41BEjSyK7oyEM3z+duB444z/nNRE1qWaVtf69CfEcFsGLZfBwQQM8/wCfypkc9x8zRwlVB+bNwOn6+9OupVWAf6QYyB3iBz9OarKkjN80jsSzDbtC4+vP4fhTS7kNpPQuIZnQM1yVT+6Duxz65pZIxJGFklOARyFAx9fmqtBOin955bgLztcjH61PBdRzCQQeW2CMlMkAn1yf880mmXFx2IJpIYRs3xse5Kgnt70m8lCVCD5Rje5Ax6gVIi3rqWSSLduPVQR29+tNZr5SPNEYCgZJPB/CnYnmK6rmc+VEXO7JKpn9avxiTeQybyFG0OuR256VBmRpPmEa9fnG7P8AKpEBLlRtJHUsDjB98U+bUzVNWuR73bcs/lIRuwGBAx7cVFGyzSlQsb/L1O4Ec9vl/wA81NdNbH5druy5OB0/9BpqpCqBwiK2MkcZHP0qk0lexHK21C+hLujiAZnlK9M8Y/lTWaERlnV1jI745/SiMN5bbIgQe22nRhvKKs2AGPVQOh4/Kp5kjZwkyJYYrlmZrOMxpkgFc9ueo9qim/48mWKFVRUO0AAY59/881bdnOQk20r2B5FVNUCyW7yTMzsFxwOn60Xu9SFBrWJmWkbNoR2EggMeGA71rG5vEQN/aF0ABk/MD/SsrTiF0Td9oEQ2OMEfeqvc3N4S0ZY7eh4reMtGebXjdRN77ZeSDZ/aVwwI5AI6H8K5e+uprNY4UvVSIu4XgZUdwR+Iq1HPd+UYo12jHAAwc+1ctqqyK7SSbsxk5Eg+bd3oi22cdSLR+l+5/wC7TgW+lOWNj6UFeeTzXrHMAU+tSAetIEOOxo2g9cigY/aw74oXcTy1N6dzUiuvoKQEsYXHU08MvZefpTElx0/lUnnZGMY/CgYAM38IFV4NV097lrVb62M6ttaPzAGB9MVYDYPytxUiJFKw8yNX57rmhjRUOsaYusDR/t0Jvym/7OrZcL6kDp+NaKLu61Q0DSrGCI3ENlDHK0jkuqAE/Me4rZCjHKVm5jsQurKO/wCFcn8U7WO68D6hHLGjjCthxkfKwOf0rtFQdq5r4oBh4OvguwZjK5f3IH9annBRNHQ4/L0ixjXaFW2jAH/ARV/AzzTNLiH9l2mQMiBB/wCOirBjz16UuYHFjMsPuqKcpbHI/Kjaq+1KRjpSuSHPuKjKtu70PIwNMMxA6EGmkxMVuvUiqPiP5fDuo5bpaS9v9g1ZM+SNwrO8UzAeGtUx1+xy/wDoBq+VgmfN/ixVun1SN1DK/wBoyD3yat3vhTw/FYfJotgoEeGPkqMHH0rK8S3sVrczrL5hM0ssYKJuxknk+1QnxZdrbvGGt23KQzFWU9K5aE4xvc6qsZO1jf0valkFXouAB9FFcL8X7TUb5tHi0sxLcmdtvmgFeg65BGK7LQLuO801ZoclS5XkY5AAP8qwPHF5DZalpFxcSeXGJmBbYWA4B6AE9q5o25zZ/Ceaa34Z8bWwH299Mw5GPL2Dn8FFVYPD/iM4zcWo/Bf8K9N8Q3ltrUkH2GZtig7i8Mgyf++aqJpcyqMzW34uR/SliHO/uFUVG3vHDHw74k+VxNa/KSecD+VVdR0fxMttJ+6tpflIwHOTn0r0VreQ5XzFZvbJH8qii0fUDPHKI9yCRGbnHAYE9fauaPtr6r8DeTp20f4nkEGk+IGWVDaGBsAkb8cY69qG0zW43USzGMgdzmvX9d0a6uLvz4IV8rYFOZEXkexINc9faHNvzJJbJ7GeP/4qtajrfZRNP2X2mc9oHhnxFcRSS2lwkikjcdgxml8S+H/EWnaRJcXUccqGVcBYVByffr2rvvDN5Dpdm1uwSRi27KTxen+9T/FmprcaK2YMKrq5LyxkcewbNTT9vdc36DqOjry/qef6d+90mzRd+Qq56jPHNR/Z1b/WXMjnpwBxz9ef/r0Wn2d9OtImhhlUIuAytkEgZOelOaxidx5kMD8YXaCu3n64rSLSOydNya0v8y1iKJVy5XGOSAP61LDNH8rrtdgxwc8Hj6/5zUdrHLDKzLtwSPukYHX3/wA4p8U14sh2gxjn5jcAjGPTNZ9bnRFtRs1b+v6/yGy+YsrOoi+VeFOc8ge9EEyzuxbIZGbbg8j6881C00kjsP3xYEZG/JHA/wBr8aQpIX8ySYsob7vk/MB6ZzV9LGDd5XWxYWW8XAcswxwYyBn9aZOrylm+2OGyOPMbAHvUSXUafMqSlcAKQuB/OlDr5h5dmOCVEvA/Cmm0TJRl5kSQ21u26W7ctnONzEfkathkClomYjjnOO3vTEVAQGWSQHp8xJH6Uk0s0eVjtZCCerIWI/Jal+91NIfu+lkRNIZZMSMdvJLJP1/SrFvuVn3xSlCMDLbsnjH8NRlmyQFQRnOfMj2n8iKSDcXWNmjKDr1JJ/Lim2ChqncsSSS4IEIXPQeUMD8ccVnSROJPMuI4XI6htvT0+7V1IjIiyI4IAPAUg/qKZH9m80iYMxH8WBx19qIt3FOEWkhsF2OfJWFAD1DsM/pVkyt5fmFixxwVQEe9Qv5ULnYcq7/fbAx+ApnkCWNlhdHOR97cR2Pc07K5CvazFiktpJGUbgxOCrAZ4qK/FqsTsWyxXgbjj+dW4WZg6KAm3sH7+vJqtcWsyxuzXLMAh+USAf1ourjUXyqyv+BmWWG0Y5iZgFYgg8Dn61vX9+ILUMpspCNv+ss4zwe/3RXP2kyx6OyuWGUbJHOOat3ck80SQrcJKgUchMYx2q1KyZxVYpuNix/a1wxAjtdNVmGQy2aqw9wQeDXK+LLmaeFWa1t4ViIBkhjKu3+8c5NdHfBYrNJIh5LIo3yZBwfWuP1q9iWCYTM88rD5SHxtPq3HJpUZNs5q6S6H6MaX4n8P6mitp+t6ddA9PLuFJP61rBq+R5/AdnoEMNvbXc92+DKHuGHmBjDkKCMcBhmu++E+ueNrrWtOF1rE8+mvefZZo5nDtkLuxzyBjuK9WM7o43Doj3oSYp24d1p23jpSeWWPeruQJlPXFSLtPY0wxYPApyq3pSGPC4//AF09QPSmKG7mpAV9aAJo/l9B9anTaSP6VWRkqVGVeaRQuiMDp0XUZLf+hGtAY7CsrRyBp8Qz2J/U1oIy4rJoonHSuR+LJk/4RCYRhG3TW6lW7gzxg11YYeorjfipIo8MN5kXS4tznIPH2hB/WosXc6rRVlj0u3jmjWN0jC7VbIxj1q5Va2k/crlCgwMA0rzADjNNRYuZEzFcc8VE0yL3zUDzAjvUbSjsKtUyHIme4XstVppCx6YppkNQu7N6mtoxSM2KwbP3jUV1BHPazQTL5kciMjqehUjBFSBGanFHKNwTwa0bEkfL14wm1aItyC8rfqK00gj2/dFYisft1sT12t/StyF8rXz8leR6t7ITSQFjmA4HnNTbu3SbUbMOoON55+gpumtjzx/03f8AnUu4f2pbeux8fpQwNA2cJGfLXPriopLG3I5jX8qtbsJUEj4BpcoczKjadbMf9THx7UHS7RgT9ni/75FTh+DUsb/LSsHMUBounHlrG2J94x/hTho2lj/mH2v/AH6X/CrjSAd6XeKpIVykdI08ZxZW4+kYrD8R6Tp4sJ2NtEAEbPy+1dQzgisHxg+3QrxvSFz+hpMqJ4zaQCOzt1XUNyhF+RXx26UlwzMQouJcBRkbc9x3z74/GmCSGK3jcEI6oCQW56c96UXSzAyRqksxUZCueACOoz/niqt1PQ5rLl2fzJ5ZvuLudckA/u/lPHrmh5rWE4mkMbEE/Ocbh6jmo/tytJtaIBtwBG75R+tTeU2CWRRkHB68e2T161K8za73iVtqtIf3jFTggqxDAED0P+RirESKqFFWV8t97cSRUbmRo28tjGNo+Z2GD+X+cVMZRGpj3cEE7mBP54FNtExTd2yOSIE/KtwowPusNv6mph520MAq4IwWGMfjUDhWB8xYnJA4QNg/pUc8SqpCtgMc7VYAHA9xRZPqJNpXtYskxTfJM6Bj3Vjx+OKIY0w+xztTBywb9Mis22SSRgqxzsm3IzIvBz/u1dMnlrtmiumHAB8ov29lqnHSyM1VfMpSVh0rRMvmLIW2k/56VFHdZZfMyFxnO7J/lUdvbxyRLPHGtucYIaHGfzqy0uEEW9ckAYAC7vfNTZbJFxlNvmk7IbIZPLzERNwcqy81BbhpLcRyKikA/Ls4UZ96klj27TtGwZZ283cR/n+lLbXVpNIY4ZXJAyCsecfmaabtoJ2crSZMhlR1+dXXdjO5VwPpnmm7pHV1WR4l78hsn86S2kjWSWMSGXcxB+UL1/GpLhoxAYFEajg4Ytn9DRfWwct48wo+z4KNKQwOCBwT+tU7tvKjcxybEAPBUZJ+ual86bkraDy1OQ2MnHfv7VDqU1w9ozWtu/I4ckY/Hmi3cOZNaFLRLeS7to4MACRtrHnua9HXQ7yNNomgIAwN0P8A9evPfCL3Sy2qo0XEoMgYE9/avajgmri3qefXWkWcdf8Ah6+u7Z7eSe2CuMHEJBH05ry7x9oNzYywwu6Mqoyo20jcAeS3HPoK+gdvNedfFWWy1DTZLYNKHt5Bn9xlWPI4brkc8DuKpJ3ucc1od/qunzWcVtDFe3lypd5F8yRiWBwMAjt1o0/XNP8ADJtfGKsnmW07q1h5mG6cOfbLVX1GDTvtVmsMdsGSH9wqsAAvyFQOc9MCsPxy2jXXhSKVBOmqGRvPhXhBHkFSueOec12v4SF8R2tx+0PrzzW7QaVZQxtj5JI3Pmn2YdPypn/C8/iM2pi2h0jQzIxJFtg7wAMnqwP9favJons2ntbjUrG7mj+zkRR2k6wBG3n5sLxkqMe/GaddWvh663yT6fr6yc7HkuA4UnOCcnnmktruRPK+x774b/aKt7+9j0/UPClzBcMfmaO5TywB947nwOB7812uo/GX4d2UMTy6+heWISLFHGWcD0IHQ18cDS4lsFWObUXu1clZFc4UegUfh+Va3w5j+1nUrLXtNhHk7XguZ42DzZOCozxx1rOdf2cHK97GtPDyqSUe59Eap+0R4RhCmwtb25G4hi6hBj2681zd/wDtN28Mzm38MmWJc8NcgNjtxivIfiZZ2On29idLsI3muSwlk3Mx4Ax0PXmuFgmjaQi4sSysCG2M4IPp7VhSxU6sVNPT0Jr0JUZuEtz6NuP2qolslaHwi5uScENdYQfpmtvwp+01oOpK9vq+hXtldkfILdxKj/jwRXyjPPZ3l44s7G6gij4VfM3ED6kc1Fpc9quq2i+XegGdB8xAONw9q61OXcxsfoHaePvCdnoUN1e69aQqiHzFZ8shHLKQOcj09xXMXHxw8JxzPe2EOqahCW8gPEuFLLgnCk56MO1fMniJdP1DVtTY6hFFcR6hIiwHgsMH5vUgFcY9xzWKLmdtNgS3uXjHnSvhgY8nEYBUDI7frUzrOKHZn3f4b8ceH9ds7e4s9QVRcD5Fm+Rs9xz3zmsz4w3Df8InNsZf9bD39JFb+lfH+jXE2n2gvfPBvWmUeXIc4TqW3dj09xXqfiT4p6OvhSLSrfzb6ZmQkbxtjyDlQx5OM+lXGspLXcaTPqNZvkXJ5xQZh618f67+0B44s/EcsttHb/ZF3CO2lT5Bn7uT1JAr3D4TfEeDxR4Sn1XWpbSwuLVwtwu/CpkAjk+ua1hUjLYlnprTAjqKjMnvVeKSOZQ0bq6lQwKnIIPQiuO8X+PtL8N6lp8VwyTW11M8Euw/vYHAyCykj5T61bko7gk2dwGzT0bmqcdxBIVEdxE5YZADgk/hTzNtUuzKFHU54FVcRfTFSSSRxwOzMOFJ/SuC8W/Ebw/4bvoLG7nae5lYKUgw3lk9N3p61LB448Oavp96NO1a3leOByw3Y/hPH1rOTW1xo8A3Z1GJfSMn9a2YG4FYKN/xMI2/6ZH+dbEL9K8Z7novYWyf5piP+ez/AM6r6rDFdajZLKgcDcRntRp7/JMT/wA/En/oZp8rA6lbHtsb+YobGjRi02y2j9wtSf2TYnnyv/HjUsL/AC1J5g6UJsTK40iyPRZQPaVh/WhtGtOz3Q+lzIP/AGarQk7U8PTEZ50W1/57XuP+vyX/AOKpf7GgH/Le9/8AAuT/AOKrQLUF6Bmc2kRKPlub0f8Aby/+Nc14z08R6Hek3N2w8l+GmYg/Kfeu0Z+K5jxyw/4R+9/64P8A+gmpbZUdzx6GKSWJDI4gZVwv7wfyBp1w8jZjNxtAAG9ZcA8+3NR2stnhNszzjaRtyCen+fwzSxujykQwAgKMhRyOe5FHKz1PaRbtdXHzB4yqyFHZiNhCkggDnr17VIi7lSWRSuM8MMD8jUUtwGdVNs4ALDJI29unP+eKlBBtlTy2wVJG9B60NOw4yV2h3lk7njZJEZAAA38uKjgCOrxlZSCWx+83P+W2pE+0RxqfLR0+UA7QCOO2BSZ8xtyusTMDwVxk/lTUrEunz21+Q2SG5TLxR3BQqCFMe49v9mluklVcG3HPZosAceuKcvkJIcyKX2jna2CMj0FNunKgMke/72RuA2jHbI/zik91oNWUZe8V4Ypyd0kybUXouAMfgKY+ZZC29WMZUhsZOO3GKmV4Xtt0hlxt+/uHy8+gH+c07T8tNJsw8XHzHIx74/z0qk2rtmcowdop6feNS4XZvYOAB3FRGWO4lyd5IxhCo5HB65q6ZppLchYY1cccEcn65qONTt/fShXwAV80A/oalWTbLblNKO5TN7IrJDtVwcjHAYcex/zipLdt2RFCWfHBD9PX+LmrrzTRQY853XnIDZP86rrNHLCu2VtwB+UHcVGfr/niqT00RHLZ2lIWB7oh0mkSJsnGHHT881Ikk2zy5HfGOd39DVOSTyM/dcsxwzjA/nUkVyWsjILVjJ9Tjr2olHTYVOrrZvYVEmldkQMq5HBiO5h6A5p0thc/Z3cW9yYlyGIjb+dUbrUTaSRXf+kI0citgccj0zXey/HmCOMQpYXlzbH5WjlCsw9shuR9RTUG9zOpX5H7up5xo8zWyRSrDJJtkH3WwcZr1m21u5kQN/Zb8/8ATZa4GxW31O5gvrMyW6ahcO/lPgiMF+AAB7+ten2mi3ULvDKs+EOAyW3B5wOS3/6q2hCTbsjirzVkyqNVnYc6dIP+2grC1jSdN1PVk1C+06dnWFoSgkwrA9zg9Rk/nXXy6Lc/N5U0jsGAKbUUjjJ69RnA/Oqt/Ztax20jblaRmVlLhgQAD279a09nJK5zc0WY2tX1iurxdEltVTDds7V5I/CszXNasbu2SJ4AlyFKSTxP98E/0HFc9rWpRTXU1yWQzSMCOOgxxmsaTVLhSPnVWUjqo2kelcMsRUkmk9DWEYx1Z0V7Db3EMAiZH8mMIqfdOPXPr0q5408TaTcaFY2/2WOC4tSxkAGc56fN3Nc/FrNviPddMFIAZljxtPoBnkVo3a6bcWkKlopULEsqxqSffkGsIVZR0krmkoqWsXYyPDHiBUvZSMPE6EYdeFB/rVy31iz0+4guLO3ilmjJy0gYh8+o6f8A66zNbSFL8rHbOsbDMYRBhgOpGKofbiPkGZIFIyJOCn0FbckJa2MlKpD3bndab4ha8kdb1YhEc7RGuNhz3GMn0robufw3/Z4uY3DXDIcwlWjCnH948da8y0vV4TKoiHKnl1HI/Wp9b1K7uLgubguU+6c5AqXGNuWxcKkm9zQj1qxjjYeSkVyrbhJtHOOorp/C+uaVcahYx3Wl21wzSrvJGC2Txg9q84FxJNAJCjqm7DtkZB6962vBi7/E2mQs6srXcecEZxuHWs+S8kbOpoz1LxPpeh3dqt5Z6bPBfu7qrAr5c7iQqzZ25B46Zx1rm7/RL6LTFaSOG3jtkdjgKc4bBA5znpWD4qXVbyVYLS4u2W3nuODu2jdKTgY+tUrjSNUmh0iGR5Y2Fq/nbiTljNLjP/jvX1r0owjJHFJvqeneHfBeiavpVtqLeILqC2kQB5JYYzGjHqudwORWy3wCtbl4ri38UsFU7gY7MFSccH79eUaf4U1X7BbRfaG866L+VtkKRFgPRh165Ppiuxs/AfxIvPDunJpGqlXhEgmK3+0KxbIHHXiqpwinsSzpL/8AZ9N3aNbN4slO4/Kz2X3f/H6pwfAvUrPX4I18S6dfaSsySXdriSNivGRtGRnHfPeq/hLwL8XrDxNplxqmtPJYQ3SPcqNRZt0YPIx347VZ1/44arouvXljF4PjuIoZWQ3AaRN2CRk/KfStHTjFaEpI9M8Sanofg3Ro1dNQj0SBfJkktZ2cQAfdUgHK8nrXy/8AFSfRZvEfl6BfPcWpO4XpkLvLuAID57qcjPWm/EP4jax4gnkWDUrexsbgmeWxjyI1fPIYkDe3Q5rgmvnZ3bMTb5Mlgo2An2xj8BWNSTloVex7T4OtfBep6EbnU/E2veH9egUlZIZN8UpxxtOMj8x9a5JvFXiDwx4h1TR7DxRf3lm0j27SvKzJIpOSwBJ6+tcp4fvrhLj7OY5I956LxtJ717Ho+m/Dq90O0bxdp+tQaz5LvcXVnIuJFX+MqcjOMcgDNRT5vhHocDF4guljma4macFhKv8AExbp1Ptjj+VRaLq0gnvrhi64tjIQT82PNjzW/f6Botr4pmt/Dk11c2AtTdWst64WTHko+CAAMksfwxVeO7im0HXPtOnC3u/sxR93LDa6YGcD1rrqZfiYUVXkvd0666+RhCtTlV5FuPk8fNDdJJBo95PGqYJOAOeeCM1bX4oso/5F+6B95P8A7GuY0qOS4XbZpJPIFDEKmSB9M1oQ6fqhfMtncE7yc+VgD8M1w+aR7UaEW7SkbVj8R7ER/v7O9hZnZ2UQlgMsT171YPxAsZtStktLS9mcK2V8oq34DvXMTW2oQRM8trLEigDLowySfXNWPDLLL4ws9qgBY3J5zznHqajTqi6mHUYuSZ3kXjZ8f8gbUh/2xb/Cnt46SM/vNL1Bf+2Lf4VsQMoQcVZV120ro5DnIviBZgY+xagx/wCvdh/ShfiEgcZ0u5VSQMnAP6103mKRWTfosmqQjaDgq36NTugsQ/8ACwNN/it7tPqo/wAaB8QNJJ6Tj/gNayxx4+4v5U/yof8Anmv5VPMOxiN4/wBI9Zh7lKx/E/i3TtS0a8trWRnleFwq987TXZGG3YYMKf8AfNcn48ggitXaONE/cSZKjHamkpMNjz6zk2wpHDbEnby8ajrj1zUxjmAAVpozwDs5yOevFQWI+VVeGQHoCU/rinz2b798c1wvI+VZQq/+g0c1nuem6bkk0rkk+x1UEFmzgZQ7c+5xUcEO63VCI2YA884HJ6cf55oit5mi4a4UlidhcEfoKfbqWQREMTg4Dx8Dn6UN2VkOMby5pKxOEj2I8qA4Iw2BxgdsioJYopdsgilhlCnDRup3Ejpyv4VM2ERPtAiIBAGUHGOmOKja4WKIeZsicrkLnIP6Uo83Qqo6e09BjXKW4EJDiQABjsyW984xUV5GsjRhrWIqCSw2gHt39/6VPE8bR+Y7O24jCg9f1qD7UBEdglc88gDj36/5xVK6fuoykoNe+9HsSwxhVXyYkPyn5d4Urz/9f9aWOaVXbznZTkYKvkDH0PNVU1DGNwZuO/GOfrVmSSEsshgySf4ZGA/nTd18SEuSS9x6Dvs0eAWkkfcp7fXj71QC1jMmUt5EO3JZxnP/AI9UiTKyArbFTtPBfn/0Ko/trBiBcIvzAbGb56FztCfsovyJ5hK6jkKi5+UMwJ/I0jfLEEaFSApx5ZJY89zmmQ+ZKC01wYzkrjBGf0/zzSoNsrCTaVUYzggfmaV3sU0nZpblhixUfuosjOMqDio9sjLtW4x0yq8Hr9KjaGFpPmaTGeAsnH8qY0iwg+XBNJjGGyM/ltpJX2Zcnyq7Qy+t2kI3lNu7uDuNUr3T7VELCNVJH3gMVrfLOFZvN4bPzp/iKzNVaXeVNkPLKdlBB59cVSu9DOXLFc1jS8Kb9uiJHkr9pCkZ7bhXv1/ZzxtdzCK0aKWQO6urknB9j1+gr520iSePSbNrf92RK3R9pXkdDXonnXzKVk1fUmUjBBu36fnXXTqqF0zy68OZRfqdtb2zG8CW9rZxKY/ND+WxOSSOSQOeTxnvWb4ohazs7CFmjwJHxsTaANvpk+9cYiTy3twp1LUgu1f+Xt+2femy6XucSNqGoORnBa4Y4rSpVS905oQvqbz/AASMkyzW9/cQW5OPnIeQccEY9Tj6A1s33wN0BNNM8OpX6XSQM0hkKurMFz0I4GaX4N+K/GXjfwtd6rcXCWjQXPkxiG1RlkwAT948H9K3PFt74wsNHmuItY01V2Mrx3UKBsEYGChP0+uKPYx6oXMzhvCfwRgumt9QuteMYMSyC3hjBdcjuTVvV/h5d6RZXNxeTxSWke8KY1PmMACQTjpnFM0PxD4nsZDeQ6voCxywxRiOZyGUIuAMY4PPNdINQ8c61pcnmLpRsZkK+bCpdn5xhenepeFpzexSqSicVH4DmmDTwXE6KPlV5VA288nbweoHX0rh774VyLqpik1iXzJcuCUHzHPYA/WvV/jLH4jT4W6heXUUtksPlMoaMJ5i7gOMHgZIrBGqJZ6fo9z9gnupns0kEzYCxls4Gcnjnngdaaw8adx88qhx8Pwt1ewj+0Q3zGN8AblGDnPvmpLf4b65dM6m4mLHJPkRAgccdSM16dqc2uQeHbC5t7K0lv5CPtEUkwWJOCTtJPPaqlj4k8WQRhm0PR9+cbftycj1+/SdKLdyVJo8g17wB4h0ixa61B0hbIIjALlSfuh9uQpP1rqfAHgnXJ9TttYW7k8uxuk+0Qy2xi3ANyUz1GMH8a7fVPFPima2jil8PadmSeFlEdyrF3Vwyj73qoFdJZa54kuhCt/o9naCX76+c7Mn5Lj9aqNBN3sJ1Gupm+BbNdK8P3LXV7u828ebd5RDAn+HaepGKf8AaF1W6kghkmiSKJmZJYtm4Y+9VXVbzUNQbyxBA0iyssqRMzLgqBkZAPHfjv8Anbs7HyLVzExZIIZGeZkKl22njnnvj6CtUklZCvc4KXwb8RLiWZY/FtskbyblSSHeFAOQOR2re0Hw58XrWMw2nj+yjXIyotRgnH+7Wn4z8a6f4NNpHqFvNcTXChlSNk3Bf7x5OfpSyfEL7Hp8WoR6DdpBMiuJ5DsjUsPl5x3/AK01B3SQ20SLpPxsXOPG2muo6brcDP8A47VHVofjLbhyfFWhxW7g7BIEU4/FKH+MTLbxs2j2xPm7ZVivfMwmM7lIXB/OszxveW/jO0tW1Tw3rP2aGKR7V44ycyEAKcDt3roeGnGSjUVrkQqRlszy/VfAni9prq6il0y+eFRMfImEjPuOMKMepH9KzPFHw28Z+E9GtNT1m2jgjvJ2VLZZfMc7VyWZRxjHvXZ+HETwvqVtfaR4Z18/6OBeRvE+JJA2R14xmr/iX4gfEvxRp8ljf+HY7W1QM0US2pO9ipUAk+zH8a469NU5WWppZXPOfCthqk+ofLp7ObciWdDHkbQCckHjoDX0Fo3xE8IaR4TsvtngGeeXZ5bkaci7+MsQzcEHngGuD8E/8JlaXrXTaUbWJ4f9IDRhd+ORz6V1On/2H4p8TPpE0dzJps0cklmiytA8LkbmKHo4yeh/hzjvWNK9Rfu6burtu2n39CoSpR5lUfocR4h1S28SeJL3WNNUaPYzExwxOFXZG0cabcfdUfK1c5qNxNbTahFdTNNJcQSqX3cljJGQTx1wDx717JfeGPEdl4fuLXV/7GexCKkJttwkLdADkcDvkd686+KMWlhm03TDDusBHHKikk+hLOerHHIAr3KmZRrYVYPl26+iuefDCunX9tffoO+EMjWt9LcL5W5IsBWTOcnqQa6eS4fef3d6OTyJVI/nXI/C35ZrtVTYBGvBPufb2roZ4LhnANnEck/MYk/xrx8OvcPXrP3yHxiv/ElUtcStukTiTDAflXP6NNbWfiRLlpGRY7dixZCe/oPxrf8AGIVdFgTYGxMuAo6cGuWgJW+vi6uu3T3PzjB6mubEL96dcJpYZrrc7C28faFMyxxalbkngAxyD+lXW8cWdrCd2uiGEfwruwM/8BrwLSJwuoxbjxkV0mutFJp+1pFjy64YnABzV+xSehw+1Z61beN9BlX9zqED464Df4VMviHT5JGvvtUPlR7VY7jgE5xmvDL+6bS3hhtHt5FK5d1H3jmus024WXwxduQNr3EIOfo1ZypJFKoz1JPFelEfLcwN/wBtRTW8WWA/igP/AG8rXlqMuwYxTW+YhVPJqeRB7RnrCeJrNsf6vkZGJgePWuf8Vaxa6rpt1JZyxyrFC6nZIG5Kn0rB8P7XvraNuQtuwx/wKqtkscelaqIkVBs7Dg8P1rOm7yaNZKyRDppuRZiRoQydcSIdw/SlmjmmO7zCgOPl2dP0p1rGv2b5pGdMc8fpQv2eNSU8yHIHKYOf0/zms7pts9hpxgk9URtbSZWFSsybjlT8uD9cUxWkjBWKzXaBwRJkjnnqKfBPtkliGACxIBOc8DnA/wA8U8SRSRGAQxOqjP3SP5mqbtuTDXbT7iz4f8QaPpF/eLrNvDOk0Q8n7RGzoGyc8Dv0qtc3WnXDTPDaxpbu7mONmx8meByc00wpO5aRYwVP94Y9qbFKy/LnYPaUH+tCZPs7Sck9x8MUKhGjsUXJX/lpnPB5+9/nNKbSGQnzI4fMGQuOB/PmnyXEXzB7oHDDhhz/AD/zxREYxJ8inZkncfoPf/PNJyZSpRVk9f68itPa2oQNuWJxxnPy/kKs2J2k7bhnOf4Cdo9utEu4EqseTkD7xwc1FK8zTBVspVxIQT0U4P6j+lUnJq1yXCFOXNYnk3bAWkuHCjozHmqUsduZhI9jvOQoB5I75xj2qYSzsoCBVJU8NG3+FRSTFJN0s4IDj+A57+i1cbmVTlb7Im2LJEs2+4UgHKxyHFV76aGP7Kbie8+zvNGkrGVsKpbBY546VYeSCWH5DxyBmMj6jp71H/ZsMsaxNGCrEBhwMj16Uk9dRyj7r5e25veJrXQYbqOXRZmw5UGByrKPlHIwOOeuaylk85h+8ji4HKxLz+O2sybTdMtr54YkZY1lOUC9cds4q3aTWwUw224hRuAxjH5inNNeplh7NKM2rBdRchpJMpv++GwcfQCqV4QxWWGdygyMsOKuSNE7Mq7C+4Ek/wD66pXK3UkHksI4YyvPIPf60kaT7LUrm6EPh9LjeCySOwBUfMRj8qu2vjXVJbaOQx2w3KDjaf8AGsuZR/wjvkmQD53GSevA96s+FfD9tdaSktxJcbhgALJjj8q3Vup59S+lkb134gu7OztbxYome5QM4OcD6VWHja9x81rAfxIrTvfDMV9DDYrcTIlqoCsjAkj3JHNcXq2lLZ6lLZreSsyttGcZ/lWlbl59zGlTqSXuxPoyx0GaXxBc6n/b1zbShBBttzbRRlcZJ2YxnPfrXS6ZpdjazvcSagt1OwxvuJUYgccDHQcDirA0/A+/z/ur/wDE05LFu5X8Mf8AxNdFmc90JcNNvH2WTStmP+Wj8/pXA654D1vU/EF1q0fjKO2WUho7eFyEiIGB9eee1eipYgkDOT6AA/0qdNHlYfLHL/3yBRYLnAJ4R1i4slg1nxRZ6m/l+XLJKD86g5UYB2jH0NbGk6TLptmtog0OZASSzg5J/wC+cV1i6FP1JI+pFV7qxS1OJZpc/wCwrt/Kk3bcZjSW3nRiG4ttHmjQ5VDuKqcY4G2s6703Sbe3mu7jS/DkcUIBZnQrgfUrSeIvEUWkyvHb6L4gvm4O+GB9hJ7ZJ/pXC+NNSuPFK21vJ4S18Rwtu34IXr/ECvI4rCWJpx3Y7M0tT1/Sokhk0C10iOUH/XwJuIHcKQOKhs9X1jUPEGnKurlbaItvi3SkyDacZyMcVxmsWVxPqUt7Dpl/Yo+0NBBZOVwOOMr1961PD8c1leQ3tvomuTumTtNvjggj/nmPX1pxx9LZX+5kOF3cr2sesSamrnxjCLgsCI2jJdwDnADOCfSu70WG21+zi017eWWUROXZLhomw5yR8uSen4VwUWlhrW9tV8N6ss11tP2iazdpYtv91ggA+ldD4Nm1jSZ4ryHRdZv5AT5bukhjCkdFAGMdTk5603jISj1+5jSszsrX4Z+GUjjE3hu7uWjI2CW4d8YAA5cjpgVuP4Wsri3NvNocJt9wXZLISBjp8vIrDfxN42uVLQ+C9SwDgZJT9OOK2fCQ8S37yf2z4fubBTjY+8HP1GTSjXjJ21+5lCDwV4btAAfD9gjdTthFaWn2cjweXHDMB6JwFH17cVsjQWZf9YOfVf8A61P/ALMuIVx5yFfdgK3vcRmx2KonmPbyMB/ExJ/WpWVI8brd1z0ypGaGGXKCbJXt1FPJb7xfnGAeeKqwrmfqjWc9pJazoQkqmNwODggg15z4F8Fw6L4lm1KabzFhl/dLHEY2dghUM2ScYDNwAM8HpxXoV9o73Db11O5ibttxgVRtdGvFabbrMnEmCXiU7sAc1pTxdajGUIbS32M5U4TkpSWqMb4q6oU8H3u3ETrEzJl8sSBXyRZ3U8upuzzSP5xy43E7u/P419d+MtMmGnR/aLqznRrmFCGhwcFwOeenrXJfFrw9p1l4Nu7mK30xZldAjQIVYZbsDXJUva9jaC5pI828F6tBp8UoMU8u4KMKRlcEnnP1reu/FlmpB+zz42+qn+tcdYzLBagiIuR1LcZqrPrGlSKJGgcAZGAgz/KsqE5tWid2JdKlaU+p02ta7batbwwxQ3EW2UMxdRjGD6E1n6ZCJdR1CNWz5lkyIWbHJJ65AxTNPhWRFnjtZjGWXL+XkqPptpkLHzdUEnJFlgcY4O72FZttyuzapyqjaJQvvA98bxpLL7GsXGzddx7unfBqvL4K8QNtAjt5QGBx9rT/ABrNVCvRiDSPAzEfvDx05rpUZLqebdM3JvBWv3Cxt/Z8WVXBHno39avxeG9Yh8L3Wnmzf7S91HIqIwJ2gHkYNcxH9oQALKcD/aNbUElwPCcxEh3m8Xncem2olFlJoiTQ/FEQ+WyuiPcZpyWHiZJFMmmXHB5IFZ32i+H/AC2f/vs0sVzfeao82Xr/AHzU8rGrHTeH4dYhvRJNZzQ7YyAzL1JNP0az1OLQ9Xl1GCQR5+8V4xg8VB4UuL2S6kZ5Z2jWPgFyec1rX9zL9gvVaSby/LyY2c7T17VjGNm2bN3SM+1WLjy1KrsGQUwP5UOkjzMsLiOPjd93H+f8aWGRWhMqyBodvXORke/+elOLLIN0YdVIBBAB/r/nNYKTTPbnTi4rX7v6/ryELRwwmPzGlOWJVXwVP1z/AJxUL8JtZZwm0ABee3qGqSaTahUhT153Yx9eamVVIZinlE4wyyEgnA96OZ2uJU1e1yBnj8/b5LOpfBYgqv1+90pkrJJIYhbAIw5Ziwwc54IapXkkjZsOXTd2fPX6mo7b5lP76QJtx87FmBz261XQi2thSrb2WGGEgEZYsSQf8/0qRXkMissirHk7iR1H4Co5UVCzKZXYsBkpz0Pt0/8ArUOjoAYklCkkbVIGfwxRuNrl2JZWLhkMowMfdBBz65xio513qfMCEK/Cgk5A+op/JgEi28u44JV1z/SmhX8wSKFU7yArwgfgCRSWg5Wlp3I0WSNCsNtlMcfvADkn/dp+0gfJHvY9mYED9Khn+0R7ZJp1kVQcqEC4/Lmp4dsiq0PlhyclVbjPvTkna5MWruIXhKJwygE4JYdsdv8APepbd98S7vJkXIPzYHbrVedNsySFQHBJ3jnHH1/zmmiaFpSJLtlK4yrBR/WhXshNWk7l9pIdkgTyAu5mLAgEGqckjSIY4pFl+UfMjj+WaWRot7LJuCBv73X9ahDW7BcSxsuPuo5B/wDQqrRu7IkmlyotvPEvDTfMOox1OOnX2rNmMUTMY42zs4QkE9fXNaE0q7VXbEhJwAW4P45rKm3KhDTSq23oZeMZ9zSir3FUumiGCTdoziNVdvNfKk5I469a6TwayyaBGvKsgUE465Nc9Zs1voQWPc5Mz8r1ORW/pf8Aa0elQQi3TbsGRtVT+POa1cLnFKpyrXzOmt9+64CMASgwffmuU1G1T7VcSXKqZDIBuAzn/Ctf7RfxJG0MatIy4kB7U2d79su1vCSeox3p4ijJz08vyJw2KVOP3n0UJFFQzXcK8MzD6VGsiouWz+Nc5r/izRrKdrWVZHmHZEJx+IFelzI8tRZ0C6laQudk00bHupp7+JoYF3HUJgBxya80vvFW8f6KiKpPJaNiQPyrGuNUW5VjNLMzZGQodR/6DXHiMTKGkINm0YLueyQ+K4pE3fb5APUqKlbxRGvLXzAdsqOa8VtXXyvLivJPUxurYJ7c4rVWB3t9glmnYHmMKznPpyP5Vy/XK9v4X4l8i7nqyeJY3AZb5iD6IKU+I1HW9Yf9sxXn2h6b4gBPk25tUIAHnPtxj/Z6/pXQ2vh2SZC2qXs8rn+GN9qj/GuqjVlOOsdSZRt1N4+JUI/4/mP0jH+FIPE6Hhb5yfQIKgs9P060iWFIXMY/h81v554qVYdOiOYrWOIfUn+ddKS7ENkza3cSwOVnnxtJ+4PSqvhXUbhfDmnoLuRQIFwOKkuru1jsLgeWHPltg5PHBqnoD/8AEjsQqH/UJ39qqyFdm79svD/y9y/mKDcXLfevJv8Avqq5kZ0CiKNOOvOajWIbhmQk56CloGpNJNLux58rD3kNG6LqxLH3OayfEfiXw9pc/wBmv7yCG52hvKhjZiM9MkcD86wH8aaaV/cyR5zwXV24+lJySKSO2S4QDAG2g3CH+ImuBk8TRSAlbyUnP3Y4CPyJFNGp3MkZ8mPUZif7zbah1fIagegfaF7CqlpdRbZmZlH7987jjvXECLVbscwpEO/mSM1TRaLdqwJvkiB6+WmCPzo9pLoh8i7m94qurR7S0USQsGvIScMDwGzXP/G26tD4CuBC0PmGePGMcc1FrWnIn2JHvZ5TJdIpJOMDr/SsP4wafaw+D98Mk7ubuMHL54w3rU1JS5di6SXOjyC8llmsiflbGcEKMH8cVFqdyILBdGsb7Sr23MKMbgBI5QT8zJ8x3cHI96s+Snl7TGVJPTI5rMm0tGudy2at/tFhXLSqclzuxWGVdJ3NPT2RREJGGWYYOzJ/lViKNfM1RVzIWtkUbAc8k+1R2yKrqCY0AYZb0/WozdzWyaxcW8mySONNjoRweef1qYlYhKKtoZ09ncQYZLefaRg7kOQfyqDy5v8AnjN/3wajj8Y+Jo1AGsXGPQ4/wq4njLxLtH/E0mOfUD/CuzmkedZEBSVf+WcmP9w1pBiPC7ZBGbsdv9moB4x8Sf8AQSl/75X/AAq62ualcaCLuV1mnNyUJeMH5QoPSolJlKJjFjSxP++T61KfEF6OsVqfrAtB8QXX/PrZk/8AXAUXfYVjpfBDZM/P8A/nV3Wm3Q3SDvEBz9azfCdw2pLL5nlRFVB/dxhc1Y1ePbFNGszfdB3Acn2qJFx3GW6yLGI5OYyo+ckDofr/AJxSM1yHYHAh4IIYZxj61FGqbjHulYmMdz6/X/ODUnzA7QpIHADk5rjdj3Fd+QoniZ/Le6POepz+HWot4juiFWWRcD7qkg8f5/GgRTlipjiOc4KxkN9M0v7xJiGkcYA42gg/pTtFEt1JOxKJD5/lrE4G85BOB169KWWORWGyIkHPRCQP0pqlNzeaEJBypwevcdKrPJIkBZlW4QDucYGfpS5bjdRxZYmkmzky7PmA3eSPT6VGokEiNPcKXySpRDj+VQQzQs0hiUg8ZKkYU/l/nFS28vlx/NnBYjLIWHQccf55q7WI5nNkskUUj75Pm4GAQaiiMDOwkjeXY7bVLD5fb+lEskzRblNusbDkMAucH3NS79igbFXLcKkgzz+NC2FKzlddCOKXzDiHzBxyDwR/Sla4kkYwmJHOQP8AWEVEiy7CxnlRcH5A2D17/NUjy+YBtneJt/Jchgf/AB6iyvoTzytroM8qZcO8UaNkkAydv++vrVm38yJvMW4UhtowH6DHXOf85qu0ZlYPHcRsvIbcMjP50+3VIpG2bJHGAQGJ7ehob0HGNn5E10WchkuZWG4ncJTx+RqHHlx/vrifYRwFJbnPfJpHmkaZd0QXBIAGR+dLKZ5EKSQoq44wDz+lCutGJuMndbkX2dGnL75du7OGyBn2qOaNTwIfN+U/NL/Q4q2nmOQjDYqkcIOv5jpVPVluPM2xsPK2464IOf8AdNNPWwnG0eawzTpfL05GELuDcEYjBOP/AK1d9aR7gPSvPLBR/ZsatI6kXJAKDOTxx06V6TaQ3sfWGFvpL/8AWrpgjzqzdkMs4g91Mv8Ad/xNWprcbcVDZNOt1OUgRmP3gZMY5PtzVp2uSObVR9JM/wBK6Ki1OWL0PSZfiB4Wt122ukhs9GuH3E/hmtLR9Q0XXrJrqa6t7JQxUwrZ4c/T1HvWLp2g6TZACCzjUjvtya00RIwNqgD6VSi+pHMjVt4/DiMFttNnvH9ZWCLWktrHMm0WmhWMY9cO1cyXwPvYppfHqafIg5jel0/w1HIXubk3T/3YIQq1dtWskTbY6VZQr/fupQT+Wa5Te5HHFAUt1NHKHMdVcx6coze6laR9/LtIgT+dV4bvSfO2Wdgbph/FcybR9fSueCgdxTWkiT7zCiwXOse0S4QtdXWlWcXdYFDN+dVj/wAIzZ/dhmv5B3c4WuUudSggXLMqAd2OP061j3fiKNsi1fz/AHTgUm0h2Z22sTWs2k3kkdvpljGIJCNxyx+U/wCelRaddeFdI0Gya8v/ALXKLZD5cXY7R6f415Lr/iX/AEd4ZtTjtlcbWWMBmIPbHP61zKeIrySVbTS7K6vnH8ci8AfQcCpcx2PatV8eWDAxWOjxxLnAYqGY/wBK5HxB4+trGzkkuZ2VIxzGpG6uOPh/xbrDZu9RWwgPBjQc4P0/qa2NK+Huh23z3kbX0jcsZjlc/wC70/PNJ8z2A2tF1ez1rTor+z2yRyjILAEj2rQRR2hX8gKbY2NjYQiGzt4oIx0VFAA/AVYL/SrS01FcQZH8Kr9KeJcelRM2OuKjeQ44p2C5Za5ccA0w3DN/F+tU2c7u9MecDIGKdguRazMftOnZPH2oZ/75Nc58UrtZPD0cKzZJuVPXsAau63cgvbLuX/W5Gfoa5Dx9eQxaZA00sSfvs4PcYPbrissQn7N23LpO00zmHmVYwAzqp6Hr/Wmx7d26SUvx2Xbz/wB9Vk3OrWkhKrOMDk49TSJqMZjXZN93jBPSvOhGXLqeoqybudEnlmRWDEHd8xOSP/QqydTULZauqkEFUAx+FFtfrFiUzgp6Z5zWzoGkXurm4njszNayOBluAwGPz5rWKZnXlBrTdnnPlNgCniM4HWvZv+EPt8f8i+rfQf8A16jfwdaj73h5vwz/AI10e08ji5fM8fAbn/Gtcll8JxBWIJvG7/7Ir0VPCekbT52jSJx1y/8AjWNqOgx/afsMOl3YtFPmrtViMkY61DlfoUl5nnpD/wB4/nR+8x94iu6Phm3zj7DeA/7jf4VG3hi2PJtr0Af7J/wo5kFmQfD6eKJLkSSquFUfMcd6ualdCZb5kKlY/lUg9eAf61Cvh23QHZFef98n/Cq11b/YbO6hEc4jZckupHPHFDd9AtYui5YIGVsHAHHJqRrlZRh5WVs/eCjP8qrW3iPTv+EaXSxbH7aOkpgXn5s/e69Kpm5maQfLbgZ+/wAZxWE6PK1ZnqUsWpp3NOMqodNwlnPzAn1/Ko4IpVllZrVNx2nAbjoDx8v49arrMfN5a3xjluAaWW4hnTYpyOhyO479ajlaNHUjLrsWJBI52yxlBvGEcA5/SmJIEIjh8pSecKFH9ajLRIh2qAhOeg6/nTGaMcbtvPYmnboHMt+vcvebs3/vERsgnBH+f/1VXe6jj+UyyuCTwp6/jupiXADfN5ZPJwSef1pjvn5lkA743UKIpVE1ZMQ3VqWZJFukXg4Y5/k1aMDRSDKsrIp4y53fzrOW+mVvl8zGMZPSpGuFYPuLqCeCxPJpyi2Z0pxi273JrlmAz5DsAP4GJz+tIzOigQBO2QRu6/j/AJ5qsbpI12qkm84GeqkVDMiO26NJSxOWDybR+HFCgKdZNu2prWzTEFpJcHJP7v5Rjjtz70rTFmdd5IBHJB9OnT/PFU1k8uIRmDPHZgdv44pvmSTFljc54OQV4wO/H+cUKJftErWLMrW6fPI0eTnomfz4pIzZlmCYkJAyAw9vaoDtUMrlWYjksi4P6VW8yCFiIYYYmAwSFFPluTz8ursaSLAu8iBuCeNw/wDiarPMrjePNwAflKcD9Kjjut8W7zIyhzyHGR+FVpbzy0MeS5xwQOp/CjlY/awXUs6RdRw2UbuuA1wcYXOOnFekJdYGM15Lpd232OOMW77hKzAkcGurh1PUpFJFg4I7FwDW8FY86rPmSR1NrchLmVs/e/xNWHvRmuWub66ihgkitHkZ0BcBh8v1NVJtZvA21rCXPs4roqP3jmjsfRm7/IpTk+tO3RqMkgVWm1KziyPMDkDkLzWl0ZJFhV46U7aO/FY1xrjnasMIXfnDO2P0HNZN5ql00RkkuCgUncFGP1pOaRSidXLcW8KkySKMe9Z93rUEY/dqZDjIArin1mzWOMy3DSSE8FOfwJ6VnXOvXDDbptqhcPyhO5gPXFZuqiuU7WfWZ5F+UKg9SeKwtU8VQWceyW+MhOB5cBBbn1I/qax7bRNe1KYveTMsZzgOcdfYVrad4H02Eq07PMwHTOB/jRqx6GINfm1CRobGxYHs0oLE/hUyeHtc1CFVubtbRSOicY54+UcV3Flptrax+XbwrEvsKuJGo/hFPk7g2cdYeCdPiKvcYuXHdhgflXS2enxW0QSGONFHZVwK0FVR2FSAAemfpVJJElRIeOf0pzQqvc/gKtcf3j+VB29eT+FMCn9n5HJ+mKU24P0/CrJx05pDj246UAVjbx9dx+lAt4iOTUpb1/lSbsg9/wAKdwITDbrwFqKS3tmHK4z3qR927NQIslxK0MbkbRlnP3UpNjSMy80G2vpRGu7dnPHAHvmsye10eNns7FFeNcia4wCZGH8IP90Vc8QawLi1Om6TclLTpcXQP7yY91X0Hv8AlWPGkKxrHENqp8qqo6CsnPmLSKtzo1jI+7cd2eMHBH0xTV0uJRtMzsPVzuJ/OrhaNWCojZ7nP6UFk75yTjHqfSkhlVdNtlBXAx1ACDr+VXLKxSL7hZcnHBoXav8AeI+vc1dTyygXaQT8qj27mmAsfypsyx4zgsakEEeSArbd3Xt0phbL8BmG4DIHFSqT5ihVfkng0AVZbG1eP5l7e2etVDZWm/8AdOyHnBU+/pitV4YpBtdUJ574I/GhbcA8SydM4LZpAjJfS7VmEnnOg9CMDFO/sWCQbo9jE8HDEgfrV94YXZv9IuPwbH9KRIreEuYwQ7H5mZySfQ0DMt9EiztEi5AyQCQ2Pzps3h23lG2UsVbOSP5VtNzHuDFsnkHmkVYVjypOOnToaQGEPBeksPmyvO4YUVHN4K0sKHiuZFcDhXhBBP4CuiZSr7kZiKPOAwWUt7jpQI5BfCau53Rlhg9FGKePCkKjAhPsdoyK6wTbvuZB9qPMlH3lXPvTsgOQ/wCERXkrCp7cqKk/4RVejW67ehA4rq/ObjoDj8KcJSo3bh8w6A0rIDk08J2i586CXHUbCOKryeFrQtkW8w4712HnA4Zjin71I+8pp2QHGnwtp3lnEcu7oOOBTJPCdswAFuc5GMDIPpXbBE67wT6e1ORYyS3H1FFkBwyeEEYnfATxwAtTJ4Ws0iP+jySOOmUHA/OuyLRn5c4HYjgilXyepkyw9TRyoLnFzeGrNo/ktpEfHIK5DH+lUR4TIIYW4GCeOTXocUkGMrtYE9e+anIh2+ZkKucH60WQ7s85TwzMseGRfxXNSjwu8gxsBH+7XfkRNGG8xQv97PFNRYz8yyIy57DNPlQnJs4KPwbC5ybaMnIzwBVqLwiqoyIu0cnavrXbjaxG7yyOtHy5Hl7funJ6U7COMh8JjcWAVMnqT1qyPDSR4fGOOCCeo/nXVsy4Y7ASAD17U3ehGDwAce1FgONtdJiu7qeFhkQ4A/M/4VbPhmJidu3I7Efpmp9IGNZ1IbQ43jp25atje23jIbPUHkGqqLUiOxZmnZmXzpXY/ebJJ49hWbca1Z2sssM8hjdjhVPBx24qxOJWnY7dgjUO5HOQOv6VzXxD0srqdnqCBSsiFRuOBkDr+orixjqKDlB2sNLXQsaj4huViQ2iRogOCz8kD1qnfaRq2vRY+3SpGw4Yv8p/D86b4a0jUIZEUzRSoVDFgeTnqvPPFdpBCyoAD09aeGc5xvMtrlMrTfCtqllHb38xuipBJXKAkfQ5/Wt6x020tcG2t4ozjkheT+NPiVxjcc9hxVmIOfu5/LFdaiiLkyL0yw+lSbRjjpmmJC2f4vx5qVVkAzwOaoQqxt3OackXPJzSjfjOcU75/wC9QAvl4NOCgd6aGbnJFIWOPvfpQA44HrTDu7BuaQknqeKdjac7j/WmA3J2+lNPrmnkqORz9aiLc4J596AGu3zgDuPeoZ5RFEZJJMIOpAPAqZjHGud3Oe9QwWE2otM16Rb6Yq5Mm4gyAcnnsOuTUTlZaBYfZ27XhZkcrCmd0h4Fc54h1Rb5GsNPLxafkiSRAd05/wDiffv9Ksa/q66lEul6eGt9KiIVRHlTcY7ey/z71kmPyFKRIxY8knJwPaod5LUpKxCqpCwRTnjHB+7QcxkqkaeYR65x/wDXqeO0mKfu7aV/9k+vrUtrp9wsu5kCNnnKn5jRYoqRwz8jywrHoSeAPWlW3kUhnfeDwMDofWtRrC7eE74gGI+9jJA9KsWmn3DReZHC8uPutnH6UrgZMaNvIXA2njK96kijEczNIzEgcMF4rWXTJkuEiaKR3A3bMjkfjxV46dLFbljaxOrcuoYfL+Rp3A54PgJ8rYGT+NCPGxjZnK9Tk8c1spbTXLSYtRH0VSB7d+tNNhLE8aNGpLcMQOn9aAKEKq22Tcu3OMAc1JHbl23ADapwWP8AjVoae8UY/wBHbO/5QGxu/SrR0OU7gWJ385ySRTEZJhMZ+YhiOuPSpBGFG35eOmFyStXI9PuGZmVHmjBK9sZ/mKjjjeO7FtJ5MSquWLPzj8T7igCtJDkYQH2JOMioJFaMkqoIbpmr9xsgZYJJ7YbmwpecJtPYH61BPLpcUUnnX9pKwwWENwrleeoHU0guQFpCB02sP19DTdp5AbHrx3pUutNVX26rpzvu6eYP1yetPs77TZrcGa8iDE8p5LhgOeuAc/UdaYXIBGshO7B9QO31pDDIg/druGelTxXViXbBl2KcArBIcj67f6Uya8j85THFfbQQRttnZGHpyAc0BckWGRlORkHBwaesCKoOxG74wT/+umT3zuUWG31BVHzFRDwT9Cc/kaiu766aMLb2GoHJBdRCE3D67+KBE+2Js4A6/dA6/T1psscOzATp6Ckmu5d48rRNRDMOWbYR+OW/lUbXGpXEO19BmRx/dZB0+ppAI6RhV2fex3PT6+v0p6L/AKOpZ0Eh+6paobiS8mRQuk3KtgbwZUCjjp60tzbancxKsOkqrgDDtOvJ+oGf1pjJyycZ2ZzxnuaY4jxlnyQfQHJpWtdduIw39j2luy5Cn7SQ4/IdPxpH03xB5HlrBYZYD71xIwU/Q9aVxEcjbeVwVX270yeVM4UOSOeFzk0Xdh4gaNUmXTivRtiv/U4/PNU5bbxAsJQC3cADAWJiRjp1YUuYdiWG7m3+Xt+VV+7tpst3sIVjjg+tZl9P4ktufs5Zz91zDnb9cGsi9vPEiy/PM4DcMRGAfz//AF0pVLdAsdZ9tLMu0bnAxjOTmonurjeqNDMDggEEE/oa4qbWtZiY4umHU42qTn64/wA5oZ/EszNJE142/wCbAX27VHt/IDtfOvFwDHKOMDd1/wAKkVrl2HyHpg7jXAMvixnbY10WXqHmAIz+NRzr4ikheFy8MnOGNwpbb3A5p+1fYLHW6KtzNquoiP7wID898mtL7PqTIHERYHOfnzjHeuItJPFLW5t/tqMCA0kcku057YPepoNKmmObhlEzt/q/tJyo/vEjj279K0dTmexKVj064+zwktdyLDDjldxDOPTaefzrE8UahY6u0duYsQxn93kfNu9eO9ZlxBPqt0nkB3lK5dnJ2kDvk10WiaCkO2Wbc8nowxio5edF7FXQbO+gjQM6rHydmz5vzrpIIdpHXB61LBbEHoBjtVoQjHOK1hFRVkTKXM7jY4T9Kk2sq8DPHJp8e5RgrnB9ak3LuwEODVkjF7bRTuOhJpQ3JJXApAVOQaAE9u/vR0GDgGlzzjGPX1pp2sMBe1AAG744xSDONy/hSnp90kUDp8uSaAE25HXHfjtQSdvDc/yp+045ApflGNpA9sUAQkMR1/I1E8bfQY9asMSO+M9aZteWZY0YZbjJ6CmBTsrO6vtYjtURTaIC1w+7kf3VH1qbxNN9ol+yQ28U9pbEebGX2+Y4H3RwcgfStC/vP7M0z7HYFWu5AQh4JHYyN9O1YNjaJb26Rhi2Mnc7ck5yT/M1HK2xppCBrol5lsIPLdRsj83aV9Qfko+03nlIq20McSLjHnkkdPb/APXWhbSJBKrNbQTjv5q5H86ka4tpH3f2ZbDPPy5HNPlDmMt7jUIo2mVbMhsb8s3fjNRXtxfQ4C3GnMuV/wBZvLZ9ThsZra8zTx839n7SeTiQgD9KR5rDcNsN0Aeuxhx+dHKHMZcM+qQneLq0PmAfN5RYD6Amo5476e4AN3FC4+ZZIbMZz6H16/pW3t09m3GW5U+mFJprR2LHi9kU5GN0XX9aHFBcpJZ69OT5muXGzbgeXEiAj6GpYba+jgWP+1rhNuQACgH8qmxbbsLeEA+sRFORbZgB9uhY8/MVYD+VLlQXITazbWkbUrnziAGZZgM4+lQrYr5is97cFhnBa5c49cc8VbkiBI2TW7E9t5FMa2uDyJIWyOBvHNOyC4h0m1YZmvJHQ9jcuQT9M0+PTdMjG37VIwPYzu3H4mmLa3CkLuVgOCQ4IpVs7glQIQxx2xT5QuJPp+i+UFMIlGOhXP8AOqx0vRgmwWlvEOCD5C8/WpzbXSuPMglRV6ArTDGRy8UgOOhXtRyhcPsmkQsZFtU3YAOyJRkdhTFW1Vt6Wsa5xxtGP5UAKPmIIOenpTMbmOSRgcEnNHKK5N+5XCi3XbngZ/lS70IA8sEjvnpUA3ZGcH+VI3mKRtwc0+VBcmDxbi32c7sdnxUMjrIpZQ8ZyA2O1KrYwpZTx0xSOsZ6O2/JwRxRYLhG0a/KG3AHjcM80rurtvjVQQOCGqoZGBKEHeenoTVqK0up0DLG+0k84wB+dKwEQ2kEjIJ9Sf61Ik7oMI3I9T/jU5tETHn3CKw54Oc1BKbNBuQM7D9aQxskxkQbhvI55XOamjW8kx5ZZVB/jO0fmaZ/aEkQzbgRgcfdzVW6uLiYAu7nJ9On4UAaQzHn7VqcMYBx8pLEfhStqNrCRtkmuG/hyQoNYuVzhlAHrjn8aR9pPVTx0/GgDQudaLHcluie55OapTapMx4Zg3cDpUYiD/3CPf1pPJUnaV2juMce9FguVp7u5cn5ic9aoyvOWzwe3K1qtCCNm4+gBFBtkwDjnpnPWiyHc5q98qVcTQo4PXC9/wAKzV0dLeBPsbS2q53KSN3/ANfmuwlsUYenPp+lQnT1+5tBGM9aznSjLRjucfPe61DMQ0cUsRHzOABIRn7oYc4px1RI4CiwTvPJlVS5zKqH8eR+FdPLppYBXQFevHrVR9IXc0nllmIwSRn+dT7KS2Y7kUWoLcxwqZ7M4wJFimIZSBzhZMZqlNb26ZZZLx3Of3acZJ7fP/jRdaKsjHczADJChBjPrzz+tV7e11CzTclyX29Ukfhs9ODwMfU0m5x3Qmes29iqgAE4GAFzVhYVDccnuc1Kc7ByeeppD29cdq6LEAMKM9TTgRwefambuMgfNnmgP83JNFgHHp60Bt3bgdKQsuRz17UHtjp9aAE3EjIbqOlCMcZzzSHrnoaUDLdiMdaAAruHr+NAHdsc9KBxgsw20qud2AFAwfxoAUZ5yD9KYGwcgZpnnDpuBx1pep4PegBTJn5c4wPWkbjChuT1FMkkXv8ApzTnm/dsy+meRQBFLceWhJz/AJ7VcsUhsbN7y8ePft3yENu2L2Uf561Ho0XnMt3KmMk+WCO/riqGrTi8u1WGJVigchnH/LVu34D+dAMQM9zdSXZVUeXkAY+VQOB/nvTycgqQc55I6fhSfMQNqhSTwR0H503Zn5S2Rjkk9ePaqQhobaRhuOwJzTkwF4OPVqaicM3ORwR6j1pGI2hCBgckntn/APVTESfPu3bic8jI4pS5bJzkg8ZqKQlmADDBHy+wpw4cnbkUAPdl9QoHOaYSOOu32HQ08zZXYVUc8cdvrTFjZs7yc9z9e1JjI+N24dacRkZ/hJ6Z4xUiKVUnLFV68dKQruwwwce3X29qQxGfhV28Lzg0jZbazEZ547fSnCNtwGB9fX6U5ocFlyCCR0Pf0/SgBhbLH5Tge2Pzpys2SynjocZzSCNSP3YXceB6ZpSrKVAxwMAZ5J9qLgMEkqkBWbGeOT/KgTTbhmRwo6ndkCpnJkBGfm9h2oWwum/1cTlT3I4x+P1p3Ahe6uWkOZWUAevNL9vn6LKG+ijira6VIAGuLpIOf4mzx/k1IkGi2yHzHluHx8vljANTcCpFqE5jwPLI6HKjrVm2N7dkmOwilB/iMIAHFTm/s48raabGD93c3JP5VTlvryQkfaAgVcAIdo6+ooA0WsGQKb5LGAHlgOtV5ZNFjkOYzORg4RmVce3PFZjCR3/etuyPxz+NGFVwcDqeSeBQBoyXmjGLyo9Pmi5+8rDK/wBf1ql9qRwwup7l4wuEYDp9R/WoA55BXg/xnpSrhhhTwMdTRYVxzrYysNl1KOuAY+gp3k2qnct0QSveM8moHt5AQ8O0gE7lJyMe3pTEw27axBUZx0x+dIZYEMbMCs8b7jyDnNH2ONlG2eEduSQc/wBagR/kLgkv/D7fhTyvTgj8KAA2TZPzw8nJPmj+VRnT5jnasbDPTeKfKrA/d+Ug5APWkfdwM/XI6UAOOnXH3hHzjIAIPNA0+4UFvLkz3GM4pqhs5YlgDzxzT9sinMTNuI9enJoAabG4V1zCx5J+6aalpOGyUYAdMpyKl8+5jXAlf1Azg05dQuliVlml3D3PFMCu0O1to+ZlHKnnFDRmRNxHXr9e1Whqt2OWbeM91H5U/wDtWTywHhgZc5w0eKBme0a7wCquw6bevTnimLCWQpyScn3xWg2pIV3LZ2pX+IbCPr3pj3ML4ZrWPdyAyMRigDO8pArKwAb3FQTWcLAfLuBJzzxWn5trKPuMGPfcB+FIFtHIURyI3vg/rQI6E7dwUYzn9KGwWA3DFKcLgNkEd8U37z425B6DHJ9aYIa4BHHXPFG3a3ULx1wKkHTk7V7ioyrbgwLKMce9IBFTn7o3dsikeLaBwo9qdKwRsuQMjOaijlRlCrkgE5OOtAAIVC5X5ST3qRFAY/Mdx6Yp24YAyTn+HrTXIyAq4OeOKAGkAqOnXOcYpnXPGOOnQ1J84+Yoyoeh6ikPILeWSSe/0osBCYfnJwVOc8c0/YqoT0PAyByTTwshG5UVf7uTmhfO2ncqKeckHpRYCIKcncFwMDOeQPSoI41vZhbwiUon+uK54HpkdCafPG80q2sWDJJ6LgL7k+1aSpa6RpTtt3Io5wPmlf0+posFytq90scYtYBtdlAO0EbE9uKzABHEI+wOAAM4FOBaVnmfKu/VR0HsDUvzbQrqfmHr0FUiWRuGwzbRg8tnqPyoKPkMsYCsf7pzUkkYV/MDISeT/T8abJ931z0BOM/rQA1UOFYjbyR9KUR/Plgp7U6QsyYx97GGB70q7lAIyT6kZ+lMQzZwRtAPTlu5rO1e7lsUVY4i6t/FgkD3rTJYRcffP8PWhgm3aI8E9QQD/n8qTKi9TmH1i64InPXoABirem+IJo2EcypKCeww1ax0q2nk+axV/T5M/WrdnojRljHYJABgZKgcVHKzd1INbDmK3CLtZ4y3O3HP0NMKLgYLLjg7eMmrq6dHG++6ulRSMfJjNWFl0uFsx2z3BHeQ9aowMqCMu+FViwOAEGc96sx6ZfMOLcrnqXwoAq22rXJjaO2jigBHCqBn86ozXN1J8skskh4/iwP/AK9AF6PSrWNSbq+SNRyAnUH6mnGXw9bZ2wS3Dju54rJwcsu75hgg5PNNmUPuCsCB+Jx70WHc0Z9WQ7hZ2NvCCMYxk4rOmvLpyN8jgdPlPSmxoWOMYXBx7/8A66XyvmJCnpkUWFcjVd43MSD1yxz/ACpV27uc8dOPapVjG3bkBvr29KQx8H5QNw7GgLka9cKuCeB6U1iMMo2Fc5GeufrUyRqGyeG7d6Uwq2S34bfWgCGJQA21g2eR9aifdnYobb6kcZq75IRSBnJ6fT/Ipjx7V+UEZ5oAoiRw5jUBmQD5S2DUcDqbhvmk3d8cD8a0PJcsx554P09qPIKlTyfl5+vvTAbgAlgDye5/pTLiFJGV+Aw6MP61PtIAYqOTznvRIjAD+H2osBTK7CVkQhiOSeQacNoCn5umOO1W9gbKMd3vjvVd4zGSW3OmAc5wfxqWgTGAdUPI3dgKYquDkHp1JPTipMbWb+IHBBHQUu0uVYMTnt3/ACxRYY0qcfMwI54Hr2ox+7C4OACM9+KftKjcy4GTyT2pEPDO2AAeh55pARkbc5cZNNKrks/zZHPPSrClW6rz64zmlEfIw20D26UwKrRlfmDDrwTSupYFtoJ6DJ7VYPlrgyHJ6/KO9PwrnaMABc4PWmBVdMqN23Hf25oWNcnHcjjPX6etWVjk3ZPJOeB0pm3cfkBVuCO+OaVgKxh+VSQxUHrjoKcYgGxgtxzn1q22WG1uMDjrTGUk4bluAo5osJm0sZ+Xk+hBJORQVjXEZzuPuefxqTAVWbacY5JNNKsx4+X2P0psZEY1Ubip+n/66AuzruJwMd+KnCgKMk4zjPrimyFmUD09fzpAV5IlOdyI6/dwTyP1oSNUx8oUDrg4qyYxjqdxIzjvzRHHyAcBQeMd8f1ouAxe+1ePX2pjbv4VHI61IuGQsVIGcFj61HJtyx3suB1A5ouAx2KrsYk46YPAp+ckZOOnuTTFVvNBL5PoO496f8n3W79DjuKQDBu27vl/AVXvrvyUOVD54AU857cVZldEXcu3PAHXrjNM0O3ke9e+uNnl5IhAyeB1Y+/p6VQEFtqmn6TGzapJKjvyzGJioHYbgMVmy61BrV6Z4ZA1nbsViAbl26b/AOgz71d8WXiagP7Etbgpv+a4YAgqnTA9z/Ks610ixtPLjtII43AZtwBH16UriLqtAAFEsOCf+eg4/Wpi8AYossZ44UPziqYU+W+7YkfDHA4x9Pwp4jldypwwCg9cYH8qdwLEPlzYSNDOSvRRnH/1qsxWVyxXMDYGMEgjv71nJJeWc6TQNiQYHGMH8KuXF7quoKqyXuwE8oiAfr/iadxFj+z2jAaa4gRO29un14qRrKxVVM2oQkkceWwOaxpbR9uJCX+bncxPJ7/WlgtDGdzDg9gcfy7Urgbcf9ixru3PJjjlgAfyqRNS0+EO0VjH/wADYcGsEwwqN0jkKSMdefQEU+QxeW2AQfcDkA5B470XGbb63NJlYWiVducqRnHrVV5pJ8brgtjqS3BqoQqwB8Bf4XJGTyaY+0SiEY3c7QB1z0zRcCUsA4zMM57nqKWPyjj98m3pg4yfxqokIEzRsoUxglto5HOOPxpot2UBY22gnG4Mcr9KLisaOIBhtyf3chuntUfy8w+aCynPJwc/41TjXdEzbjtwSwJ64P8AjTgu4FhlQD0ouMstJGspDsAR1Oep/rSx+WCASzHOeBiqmN4fD4Kn5OScD+nFSJEo3cMFX+In5h9MUXHYk+0KrbjtU9hnnH4UNcLvbaqsq9MHjPqKhSFtpmGCo5wf1pP3nO/Ydq575x6/XpQIk835eFUMx5HfHak86TyjtQH14zioomhM6NNI4Vhg7RSSsqFo4nZgRgseMDPH9OlAFlLjKklQTjpnnJ9qVJmKcKoOePeogzHcIm3D7xyf0/8A1U1ZFaEnaAvAdvSkMm81gW3BAwPQsTTFuJhIXRYiMgFeQcHr9aJf7y7iHHXp+lIFj8s7f3gXqOmMjmgAMsi738rC9c7uKkMjspKgIDyPcelIyKuAw2qPTnHpSNIu0O25VJ28e3GOKYWAPLtwyLnIxlsZz3/+vTFmkELnYN+eB3PbvUkhMLFWYZbrx2PamW0XnBtyggZy3TOPUZpEikuBtxlnPyHbx+NJlnYYySDyR3FJD5skSswTb0xjPH+eKfjna7kDBOOy57j060DKe2WOfeoAiIOVxyD25qyq5kAYoeMg4Hy0h2jB2g8HOO/NJG0jbmVj5YHIB78UwJNibdyg7VIJ46mgbWDbN2APmJHPNKuXZXGduDkA4BoUvHtO5l3dBuyD/kUAOijwCpwzD7vHOe1LzjCDn+Lgn60RktKOPmIwMHoadCzZO4Anj5jQAwYPfORyMYo8tfMx8obHP0/xpVdZCuDheQPr3ojbaJGdQvOMk5x9fagBfLRm4K4HSkVNoDEiMdyvf0p0WJG2FgTjPAIxTmkyw3c4OMHp+NAEUrLlTGrZJOSe596VsFDvjwQc/Nxx/WnPGfMk4HI4x27U0ZEamXLIOmO1MD//2Q=="/>
          <p:cNvSpPr>
            <a:spLocks noChangeAspect="1" noChangeArrowheads="1"/>
          </p:cNvSpPr>
          <p:nvPr/>
        </p:nvSpPr>
        <p:spPr bwMode="auto">
          <a:xfrm>
            <a:off x="97472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>
          <a:xfrm>
            <a:off x="2409398" y="1861200"/>
            <a:ext cx="7375080" cy="3619208"/>
          </a:xfrm>
        </p:spPr>
        <p:txBody>
          <a:bodyPr>
            <a:normAutofit/>
          </a:bodyPr>
          <a:lstStyle/>
          <a:p>
            <a:pPr marL="233172" indent="-233172" defTabSz="310896">
              <a:spcBef>
                <a:spcPts val="680"/>
              </a:spcBef>
            </a:pPr>
            <a:r>
              <a:rPr lang="nb-NO" sz="122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Familiesenteret er </a:t>
            </a:r>
            <a:r>
              <a:rPr lang="nb-NO" sz="1224" kern="120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eit</a:t>
            </a:r>
            <a:r>
              <a:rPr lang="nb-NO" sz="122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24" kern="120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tilbod</a:t>
            </a:r>
            <a:r>
              <a:rPr lang="nb-NO" sz="122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til </a:t>
            </a:r>
            <a:r>
              <a:rPr lang="nb-NO" sz="1224" kern="120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familiar</a:t>
            </a:r>
            <a:r>
              <a:rPr lang="nb-NO" sz="122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med barn i alderen 0-18 år. ​</a:t>
            </a:r>
          </a:p>
          <a:p>
            <a:pPr marL="233172" indent="-233172" defTabSz="310896">
              <a:spcBef>
                <a:spcPts val="680"/>
              </a:spcBef>
            </a:pPr>
            <a:r>
              <a:rPr lang="nb-NO" sz="122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Hos oss kan du få støtte og veiledning i foreldrerolla og hjelp til å styrka </a:t>
            </a:r>
            <a:r>
              <a:rPr lang="nb-NO" sz="1224" kern="120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samspelet</a:t>
            </a:r>
            <a:r>
              <a:rPr lang="nb-NO" sz="122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i familien. ​</a:t>
            </a:r>
          </a:p>
          <a:p>
            <a:pPr marL="233172" indent="-233172" defTabSz="310896">
              <a:spcBef>
                <a:spcPts val="680"/>
              </a:spcBef>
            </a:pPr>
            <a:r>
              <a:rPr lang="nb-NO" sz="122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Familiesenteret tilbyr og </a:t>
            </a:r>
            <a:r>
              <a:rPr lang="nb-NO" sz="1224" kern="120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samtalar</a:t>
            </a:r>
            <a:r>
              <a:rPr lang="nb-NO" sz="122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til barn og ungdom som har </a:t>
            </a:r>
            <a:r>
              <a:rPr lang="nb-NO" sz="1224" kern="120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utfordringar</a:t>
            </a:r>
            <a:r>
              <a:rPr lang="nb-NO" sz="122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eller psykiske </a:t>
            </a:r>
            <a:r>
              <a:rPr lang="nb-NO" sz="1224" kern="120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helseplagar</a:t>
            </a:r>
            <a:r>
              <a:rPr lang="nb-NO" sz="122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som </a:t>
            </a:r>
            <a:r>
              <a:rPr lang="nb-NO" sz="1224" kern="120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dei</a:t>
            </a:r>
            <a:r>
              <a:rPr lang="nb-NO" sz="122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treng hjelp til å </a:t>
            </a:r>
            <a:r>
              <a:rPr lang="nb-NO" sz="1224" kern="120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meistra</a:t>
            </a:r>
            <a:r>
              <a:rPr lang="nb-NO" sz="122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. ​</a:t>
            </a:r>
            <a:endParaRPr lang="nb-NO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>
          <a:xfrm>
            <a:off x="2502274" y="3371319"/>
            <a:ext cx="5002253" cy="2351061"/>
          </a:xfrm>
          <a:prstGeom prst="rect">
            <a:avLst/>
          </a:prstGeom>
        </p:spPr>
      </p:pic>
      <p:sp>
        <p:nvSpPr>
          <p:cNvPr id="13" name="TekstSylinder 12"/>
          <p:cNvSpPr txBox="1"/>
          <p:nvPr/>
        </p:nvSpPr>
        <p:spPr>
          <a:xfrm>
            <a:off x="7774063" y="3609984"/>
            <a:ext cx="1942324" cy="236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0896">
              <a:spcAft>
                <a:spcPts val="600"/>
              </a:spcAft>
            </a:pPr>
            <a:r>
              <a:rPr lang="nn-NO" sz="122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 DIREKTE KONTAKT PÅ TELEFON ​</a:t>
            </a:r>
          </a:p>
          <a:p>
            <a:pPr defTabSz="310896">
              <a:spcAft>
                <a:spcPts val="600"/>
              </a:spcAft>
            </a:pPr>
            <a:r>
              <a:rPr lang="nn-NO" sz="122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​ 97 72 53 18</a:t>
            </a:r>
          </a:p>
          <a:p>
            <a:pPr defTabSz="310896">
              <a:spcAft>
                <a:spcPts val="600"/>
              </a:spcAft>
            </a:pPr>
            <a:r>
              <a:rPr lang="nn-NO" sz="122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(send gjerne </a:t>
            </a:r>
            <a:r>
              <a:rPr lang="nn-NO" sz="1224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sms</a:t>
            </a:r>
            <a:r>
              <a:rPr lang="nn-NO" sz="122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og be oss ringe deg)​</a:t>
            </a:r>
          </a:p>
          <a:p>
            <a:pPr defTabSz="310896">
              <a:spcAft>
                <a:spcPts val="600"/>
              </a:spcAft>
            </a:pPr>
            <a:endParaRPr lang="nn-NO" sz="122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310896">
              <a:spcAft>
                <a:spcPts val="600"/>
              </a:spcAft>
            </a:pPr>
            <a:r>
              <a:rPr lang="nn-NO" sz="122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 held til i 2.etg over Bryne helsestasjon, i Hulda </a:t>
            </a:r>
            <a:r>
              <a:rPr lang="nn-NO" sz="1224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Garborgsveg</a:t>
            </a:r>
            <a:r>
              <a:rPr lang="nn-NO" sz="122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8.</a:t>
            </a:r>
          </a:p>
          <a:p>
            <a:pPr defTabSz="310896">
              <a:spcAft>
                <a:spcPts val="600"/>
              </a:spcAft>
            </a:pPr>
            <a:r>
              <a:rPr lang="nn-NO" sz="122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nn-NO"/>
          </a:p>
        </p:txBody>
      </p:sp>
      <p:pic>
        <p:nvPicPr>
          <p:cNvPr id="16" name="Bild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197" y="1131994"/>
            <a:ext cx="1547067" cy="68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22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18C3B7B4-A0FE-BF43-BD43-BA51C4DB06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nb-NO" altLang="nb-NO" sz="2800"/>
              <a:t>Vanlige utfordringer hos familier som tar kontakt med oss:</a:t>
            </a:r>
            <a:endParaRPr lang="nn-NO" altLang="nb-NO" sz="2800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B232D4CD-B5D1-554C-A2D2-F3EC71E36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endParaRPr lang="nn-NO" sz="1500">
              <a:cs typeface="Arial"/>
            </a:endParaRPr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nn-NO" sz="1500">
                <a:cs typeface="Arial"/>
              </a:rPr>
              <a:t>Barn/ungdom som strever med: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n-NO" sz="1500" err="1"/>
              <a:t>Engstelse</a:t>
            </a:r>
            <a:endParaRPr lang="nn-NO" sz="1500" err="1">
              <a:cs typeface="Arial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nn-NO" sz="1500" err="1"/>
              <a:t>Tristhet</a:t>
            </a:r>
            <a:r>
              <a:rPr lang="nn-NO" sz="1500"/>
              <a:t>, tilbaketrekking</a:t>
            </a:r>
            <a:endParaRPr lang="nn-NO" sz="1500">
              <a:cs typeface="Arial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nn-NO" sz="1500"/>
              <a:t>Åtferd som uroer</a:t>
            </a:r>
            <a:endParaRPr lang="nn-NO" sz="1500">
              <a:cs typeface="Arial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nn-NO" sz="1500"/>
              <a:t>Konfliktar og vanskar i kommunikasjonen mellom foreldre og barn</a:t>
            </a:r>
            <a:endParaRPr lang="nn-NO" sz="1500">
              <a:cs typeface="Arial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nn-NO" sz="1500"/>
              <a:t>Barn som pårørande til foreldre/søsken med helsemessige utfordringar</a:t>
            </a:r>
            <a:endParaRPr lang="nn-NO" sz="1500" err="1">
              <a:cs typeface="Arial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nn-NO" sz="1500"/>
              <a:t>Barn/unge som strever etter </a:t>
            </a:r>
            <a:r>
              <a:rPr lang="nn-NO" sz="1500" err="1"/>
              <a:t>brudd</a:t>
            </a:r>
            <a:r>
              <a:rPr lang="nn-NO" sz="1500"/>
              <a:t> mellom foreldre</a:t>
            </a:r>
            <a:endParaRPr lang="nn-NO" sz="1500">
              <a:cs typeface="Arial"/>
            </a:endParaRPr>
          </a:p>
        </p:txBody>
      </p:sp>
      <p:pic>
        <p:nvPicPr>
          <p:cNvPr id="8198" name="Picture 8197" descr="En teddybjørn">
            <a:extLst>
              <a:ext uri="{FF2B5EF4-FFF2-40B4-BE49-F238E27FC236}">
                <a16:creationId xmlns:a16="http://schemas.microsoft.com/office/drawing/2014/main" id="{41DE88D5-A08B-D4A8-E95B-E6F08E414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91" r="-2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8202" name="Isosceles Triangle 820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7170" name="Plassholder for lysbildenummer 5">
            <a:extLst>
              <a:ext uri="{FF2B5EF4-FFF2-40B4-BE49-F238E27FC236}">
                <a16:creationId xmlns:a16="http://schemas.microsoft.com/office/drawing/2014/main" id="{52936C5F-A9DE-A643-86F1-3D71325BC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1996" y="6041362"/>
            <a:ext cx="43200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40000" lnSpcReduction="20000"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nn-NO" altLang="nb-NO" sz="800">
                <a:cs typeface="Arial" panose="020B0604020202020204" pitchFamily="34" charset="0"/>
              </a:rPr>
              <a:t>Familiesenteret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nb-NO" altLang="nb-NO" sz="800">
                <a:cs typeface="Arial" panose="020B0604020202020204" pitchFamily="34" charset="0"/>
              </a:rPr>
              <a:t>Bryne helsestasjon – Time kommune</a:t>
            </a:r>
            <a:endParaRPr lang="nn-NO" altLang="nb-NO" sz="800"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B65AF6-59CE-BC47-716D-FE4D72C5C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nb-NO"/>
              <a:t>Laget rundt </a:t>
            </a:r>
            <a:r>
              <a:rPr lang="nb-NO" err="1"/>
              <a:t>lærar</a:t>
            </a:r>
            <a:r>
              <a:rPr lang="nb-NO"/>
              <a:t> og elev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BE099C-A381-A067-8FDF-9DF421C58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2625" y="1930400"/>
            <a:ext cx="4123623" cy="390125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nn" sz="1600"/>
              <a:t>Rektor, avdelingsleiar, sosialrådgjevar, yrkesrådgjevar, PPT, helsesjukepleier, miljøveileder, barnevern</a:t>
            </a:r>
          </a:p>
          <a:p>
            <a:pPr>
              <a:lnSpc>
                <a:spcPct val="90000"/>
              </a:lnSpc>
            </a:pPr>
            <a:r>
              <a:rPr lang="en-US" sz="1600"/>
              <a:t>Finna </a:t>
            </a:r>
            <a:r>
              <a:rPr lang="en-US" sz="1600" err="1"/>
              <a:t>og</a:t>
            </a:r>
            <a:r>
              <a:rPr lang="en-US" sz="1600"/>
              <a:t> </a:t>
            </a:r>
            <a:r>
              <a:rPr lang="en-US" sz="1600" err="1"/>
              <a:t>testa</a:t>
            </a:r>
            <a:r>
              <a:rPr lang="en-US" sz="1600"/>
              <a:t> </a:t>
            </a:r>
            <a:r>
              <a:rPr lang="en-US" sz="1600" err="1"/>
              <a:t>ut</a:t>
            </a:r>
            <a:r>
              <a:rPr lang="en-US" sz="1600"/>
              <a:t> </a:t>
            </a:r>
            <a:r>
              <a:rPr lang="en-US" sz="1600" err="1"/>
              <a:t>tiltak</a:t>
            </a:r>
            <a:r>
              <a:rPr lang="en-US" sz="1600"/>
              <a:t> </a:t>
            </a:r>
            <a:r>
              <a:rPr lang="en-US" sz="1600" err="1"/>
              <a:t>som</a:t>
            </a:r>
            <a:r>
              <a:rPr lang="en-US" sz="1600"/>
              <a:t> </a:t>
            </a:r>
            <a:r>
              <a:rPr lang="en-US" sz="1600" err="1"/>
              <a:t>bidreg</a:t>
            </a:r>
            <a:r>
              <a:rPr lang="en-US" sz="1600"/>
              <a:t> </a:t>
            </a:r>
            <a:r>
              <a:rPr lang="en-US" sz="1600" err="1"/>
              <a:t>til</a:t>
            </a:r>
            <a:r>
              <a:rPr lang="en-US" sz="1600"/>
              <a:t> at </a:t>
            </a:r>
            <a:r>
              <a:rPr lang="en-US" sz="1600" err="1"/>
              <a:t>fleire</a:t>
            </a:r>
            <a:r>
              <a:rPr lang="en-US" sz="1600"/>
              <a:t> </a:t>
            </a:r>
            <a:r>
              <a:rPr lang="en-US" sz="1600" err="1"/>
              <a:t>elevar</a:t>
            </a:r>
            <a:r>
              <a:rPr lang="en-US" sz="1600"/>
              <a:t> </a:t>
            </a:r>
            <a:r>
              <a:rPr lang="en-US" sz="1600" err="1"/>
              <a:t>enn</a:t>
            </a:r>
            <a:r>
              <a:rPr lang="en-US" sz="1600"/>
              <a:t> </a:t>
            </a:r>
            <a:r>
              <a:rPr lang="en-US" sz="1600" err="1"/>
              <a:t>i</a:t>
            </a:r>
            <a:r>
              <a:rPr lang="en-US" sz="1600"/>
              <a:t> </a:t>
            </a:r>
            <a:r>
              <a:rPr lang="en-US" sz="1600" err="1"/>
              <a:t>dag</a:t>
            </a:r>
            <a:r>
              <a:rPr lang="en-US" sz="1600"/>
              <a:t> </a:t>
            </a:r>
            <a:r>
              <a:rPr lang="en-US" sz="1600" err="1"/>
              <a:t>opplever</a:t>
            </a:r>
            <a:r>
              <a:rPr lang="en-US" sz="1600"/>
              <a:t> </a:t>
            </a:r>
            <a:r>
              <a:rPr lang="en-US" sz="1600" err="1"/>
              <a:t>meistring</a:t>
            </a:r>
            <a:r>
              <a:rPr lang="en-US" sz="1600"/>
              <a:t>, </a:t>
            </a:r>
            <a:r>
              <a:rPr lang="en-US" sz="1600" err="1"/>
              <a:t>tilhøyre</a:t>
            </a:r>
            <a:r>
              <a:rPr lang="en-US" sz="1600"/>
              <a:t> </a:t>
            </a:r>
            <a:r>
              <a:rPr lang="en-US" sz="1600" err="1"/>
              <a:t>og</a:t>
            </a:r>
            <a:r>
              <a:rPr lang="en-US" sz="1600"/>
              <a:t> god </a:t>
            </a:r>
            <a:r>
              <a:rPr lang="en-US" sz="1600" err="1"/>
              <a:t>psykisk</a:t>
            </a:r>
            <a:r>
              <a:rPr lang="en-US" sz="1600"/>
              <a:t> </a:t>
            </a:r>
            <a:r>
              <a:rPr lang="en-US" sz="1600" err="1"/>
              <a:t>hels</a:t>
            </a:r>
            <a:r>
              <a:rPr lang="nn" sz="1600"/>
              <a:t>e</a:t>
            </a:r>
          </a:p>
          <a:p>
            <a:pPr>
              <a:lnSpc>
                <a:spcPct val="90000"/>
              </a:lnSpc>
            </a:pPr>
            <a:r>
              <a:rPr lang="nn" sz="1600" b="0"/>
              <a:t>Kompetanseheving i personalet</a:t>
            </a:r>
            <a:endParaRPr lang="en-US" sz="1600" b="0"/>
          </a:p>
          <a:p>
            <a:pPr>
              <a:lnSpc>
                <a:spcPct val="90000"/>
              </a:lnSpc>
            </a:pPr>
            <a:r>
              <a:rPr lang="en-US" sz="1600" err="1"/>
              <a:t>Langsiktig</a:t>
            </a:r>
            <a:r>
              <a:rPr lang="en-US" sz="1600"/>
              <a:t> </a:t>
            </a:r>
            <a:r>
              <a:rPr lang="en-US" sz="1600" err="1"/>
              <a:t>effekt</a:t>
            </a:r>
            <a:r>
              <a:rPr lang="en-US" sz="1600"/>
              <a:t>:</a:t>
            </a:r>
          </a:p>
          <a:p>
            <a:pPr>
              <a:lnSpc>
                <a:spcPct val="90000"/>
              </a:lnSpc>
            </a:pPr>
            <a:r>
              <a:rPr lang="en-US" sz="1600" b="0"/>
              <a:t>At </a:t>
            </a:r>
            <a:r>
              <a:rPr lang="en-US" sz="1600" b="0" err="1"/>
              <a:t>fleire</a:t>
            </a:r>
            <a:r>
              <a:rPr lang="en-US" sz="1600" b="0"/>
              <a:t> </a:t>
            </a:r>
            <a:r>
              <a:rPr lang="en-US" sz="1600" b="0" err="1"/>
              <a:t>ungdommar</a:t>
            </a:r>
            <a:r>
              <a:rPr lang="en-US" sz="1600" b="0"/>
              <a:t> </a:t>
            </a:r>
            <a:r>
              <a:rPr lang="en-US" sz="1600" b="0" err="1"/>
              <a:t>fullfører</a:t>
            </a:r>
            <a:r>
              <a:rPr lang="en-US" sz="1600" b="0"/>
              <a:t> </a:t>
            </a:r>
            <a:r>
              <a:rPr lang="en-US" sz="1600" b="0" err="1"/>
              <a:t>vidaregåande</a:t>
            </a:r>
            <a:r>
              <a:rPr lang="en-US" sz="1600" b="0"/>
              <a:t> </a:t>
            </a:r>
            <a:r>
              <a:rPr lang="en-US" sz="1600" b="0" err="1"/>
              <a:t>skule</a:t>
            </a:r>
            <a:r>
              <a:rPr lang="en-US" sz="1600" b="0"/>
              <a:t> </a:t>
            </a:r>
            <a:r>
              <a:rPr lang="en-US" sz="1600" b="0" err="1"/>
              <a:t>og</a:t>
            </a:r>
            <a:r>
              <a:rPr lang="en-US" sz="1600" b="0"/>
              <a:t> </a:t>
            </a:r>
            <a:r>
              <a:rPr lang="en-US" sz="1600" b="0" err="1"/>
              <a:t>opplæring</a:t>
            </a:r>
            <a:endParaRPr lang="en-US" sz="1600" b="0"/>
          </a:p>
          <a:p>
            <a:pPr>
              <a:lnSpc>
                <a:spcPct val="90000"/>
              </a:lnSpc>
            </a:pPr>
            <a:r>
              <a:rPr lang="en-US" sz="1600"/>
              <a:t>“</a:t>
            </a:r>
            <a:r>
              <a:rPr lang="en-US" sz="1600" b="0"/>
              <a:t>Lyst </a:t>
            </a:r>
            <a:r>
              <a:rPr lang="en-US" sz="1600" b="0" err="1"/>
              <a:t>på</a:t>
            </a:r>
            <a:r>
              <a:rPr lang="en-US" sz="1600" b="0"/>
              <a:t> </a:t>
            </a:r>
            <a:r>
              <a:rPr lang="en-US" sz="1600" b="0" err="1"/>
              <a:t>livet</a:t>
            </a:r>
            <a:r>
              <a:rPr lang="en-US" sz="1600" b="0"/>
              <a:t> </a:t>
            </a:r>
            <a:r>
              <a:rPr lang="en-US" sz="1600" b="0" err="1"/>
              <a:t>og</a:t>
            </a:r>
            <a:r>
              <a:rPr lang="en-US" sz="1600" b="0"/>
              <a:t> </a:t>
            </a:r>
            <a:r>
              <a:rPr lang="en-US" sz="1600" err="1"/>
              <a:t>evnen</a:t>
            </a:r>
            <a:r>
              <a:rPr lang="en-US" sz="1600"/>
              <a:t> </a:t>
            </a:r>
            <a:r>
              <a:rPr lang="en-US" sz="1600" b="0" err="1"/>
              <a:t>til</a:t>
            </a:r>
            <a:r>
              <a:rPr lang="en-US" sz="1600" b="0"/>
              <a:t> å </a:t>
            </a:r>
            <a:r>
              <a:rPr lang="en-US" sz="1600" b="0" err="1"/>
              <a:t>meistre</a:t>
            </a:r>
            <a:r>
              <a:rPr lang="en-US" sz="1600" b="0"/>
              <a:t> det”</a:t>
            </a:r>
            <a:r>
              <a:rPr lang="en-US" sz="1600"/>
              <a:t> </a:t>
            </a:r>
            <a:endParaRPr lang="en-US" sz="1600" b="0"/>
          </a:p>
        </p:txBody>
      </p:sp>
      <p:pic>
        <p:nvPicPr>
          <p:cNvPr id="5" name="Picture 4" descr="Stor fallskjermgruppe i luften">
            <a:extLst>
              <a:ext uri="{FF2B5EF4-FFF2-40B4-BE49-F238E27FC236}">
                <a16:creationId xmlns:a16="http://schemas.microsoft.com/office/drawing/2014/main" id="{C3B0AA22-77EE-8C76-3C99-A3E23C1659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27" r="23260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8117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D2A0E3FAA23484BBF1B4C5CD8D6DBA3" ma:contentTypeVersion="5" ma:contentTypeDescription="Opprett et nytt dokument." ma:contentTypeScope="" ma:versionID="827a1639e04a29cccd4a0dbde37a79fc">
  <xsd:schema xmlns:xsd="http://www.w3.org/2001/XMLSchema" xmlns:xs="http://www.w3.org/2001/XMLSchema" xmlns:p="http://schemas.microsoft.com/office/2006/metadata/properties" xmlns:ns2="2175fa28-fe1f-4bbb-953d-a4c7ec407fbc" xmlns:ns3="d33cdab9-8f52-4009-ab41-af590ac7ff7b" targetNamespace="http://schemas.microsoft.com/office/2006/metadata/properties" ma:root="true" ma:fieldsID="15399ef2f1ef79077b5288cca958736b" ns2:_="" ns3:_="">
    <xsd:import namespace="2175fa28-fe1f-4bbb-953d-a4c7ec407fbc"/>
    <xsd:import namespace="d33cdab9-8f52-4009-ab41-af590ac7ff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5fa28-fe1f-4bbb-953d-a4c7ec407f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3cdab9-8f52-4009-ab41-af590ac7ff7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0F0943-5F5B-4CEA-AA79-27796BC1F0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873D5F-BF55-479B-ADFD-4D3DE4EA32D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2175fa28-fe1f-4bbb-953d-a4c7ec407fbc"/>
    <ds:schemaRef ds:uri="d33cdab9-8f52-4009-ab41-af590ac7ff7b"/>
  </ds:schemaRefs>
</ds:datastoreItem>
</file>

<file path=customXml/itemProps3.xml><?xml version="1.0" encoding="utf-8"?>
<ds:datastoreItem xmlns:ds="http://schemas.openxmlformats.org/officeDocument/2006/customXml" ds:itemID="{724B39C2-8046-46E6-8660-BAD3C528F253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Application>Microsoft Office PowerPoint</Application>
  <PresentationFormat>Widescreen</PresentationFormat>
  <Slides>22</Slides>
  <Notes>5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3" baseType="lpstr">
      <vt:lpstr>Fasett</vt:lpstr>
      <vt:lpstr>Velkommen til foreldremøte</vt:lpstr>
      <vt:lpstr>Felles agenda</vt:lpstr>
      <vt:lpstr>PowerPoint-presentasjon</vt:lpstr>
      <vt:lpstr>Time Ungdomsteam</vt:lpstr>
      <vt:lpstr>PowerPoint-presentasjon</vt:lpstr>
      <vt:lpstr>Familiesenteret</vt:lpstr>
      <vt:lpstr>PowerPoint-presentasjon</vt:lpstr>
      <vt:lpstr>Vanlige utfordringer hos familier som tar kontakt med oss:</vt:lpstr>
      <vt:lpstr>Laget rundt lærar og elev</vt:lpstr>
      <vt:lpstr>Nærvær og fråvær i skulen</vt:lpstr>
      <vt:lpstr>Nærvær og fråvær</vt:lpstr>
      <vt:lpstr>Me må jobba saman:</vt:lpstr>
      <vt:lpstr>                               §9A</vt:lpstr>
      <vt:lpstr>Elevane sitt skulemiljø – Kap. 9A</vt:lpstr>
      <vt:lpstr>§9A-4: Aktivitetsplikt</vt:lpstr>
      <vt:lpstr>Praktisk info</vt:lpstr>
      <vt:lpstr>Lærarane på trinnet</vt:lpstr>
      <vt:lpstr>Kva kan de forventa av oss</vt:lpstr>
      <vt:lpstr>Kva me forventar av heimen</vt:lpstr>
      <vt:lpstr>Kva me forventar av elevar</vt:lpstr>
      <vt:lpstr>Klassevis </vt:lpstr>
      <vt:lpstr>Klassevis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foreldremøte</dc:title>
  <dc:creator>Siw Svensen</dc:creator>
  <cp:lastModifiedBy>Karl Inge Aksnes</cp:lastModifiedBy>
  <cp:revision>2</cp:revision>
  <dcterms:created xsi:type="dcterms:W3CDTF">2021-09-16T17:17:16Z</dcterms:created>
  <dcterms:modified xsi:type="dcterms:W3CDTF">2023-09-25T15:44:31Z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0x0101007D2A0E3FAA23484BBF1B4C5CD8D6DBA3</vt:lpwstr>
  </property>
  <property fmtid="{D5CDD505-2E9C-101B-9397-08002B2CF9AE}" pid="3" name="MediaServiceImageTags">
    <vt:lpwstr/>
  </property>
  <property fmtid="{D5CDD505-2E9C-101B-9397-08002B2CF9AE}" pid="4" name="MSIP_Label_f505dd38-82b4-4427-b8a7-50e105392c97_Enabled">
    <vt:lpwstr>true</vt:lpwstr>
  </property>
  <property fmtid="{D5CDD505-2E9C-101B-9397-08002B2CF9AE}" pid="5" name="MSIP_Label_f505dd38-82b4-4427-b8a7-50e105392c97_SetDate">
    <vt:lpwstr>2023-09-25T15:21:40Z</vt:lpwstr>
  </property>
  <property fmtid="{D5CDD505-2E9C-101B-9397-08002B2CF9AE}" pid="6" name="MSIP_Label_f505dd38-82b4-4427-b8a7-50e105392c97_Method">
    <vt:lpwstr>Standard</vt:lpwstr>
  </property>
  <property fmtid="{D5CDD505-2E9C-101B-9397-08002B2CF9AE}" pid="7" name="MSIP_Label_f505dd38-82b4-4427-b8a7-50e105392c97_Name">
    <vt:lpwstr>defa4170-0d19-0005-0004-bc88714345d2</vt:lpwstr>
  </property>
  <property fmtid="{D5CDD505-2E9C-101B-9397-08002B2CF9AE}" pid="8" name="MSIP_Label_f505dd38-82b4-4427-b8a7-50e105392c97_SiteId">
    <vt:lpwstr>589e8be1-a5be-458a-ad32-8c0090608360</vt:lpwstr>
  </property>
  <property fmtid="{D5CDD505-2E9C-101B-9397-08002B2CF9AE}" pid="9" name="MSIP_Label_f505dd38-82b4-4427-b8a7-50e105392c97_ActionId">
    <vt:lpwstr>dd62dd12-008d-4f73-af57-a4da43ecef51</vt:lpwstr>
  </property>
  <property fmtid="{D5CDD505-2E9C-101B-9397-08002B2CF9AE}" pid="10" name="MSIP_Label_f505dd38-82b4-4427-b8a7-50e105392c97_ContentBits">
    <vt:lpwstr>0</vt:lpwstr>
  </property>
</Properties>
</file>